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904" r:id="rId2"/>
    <p:sldMasterId id="2147483941" r:id="rId3"/>
  </p:sldMasterIdLst>
  <p:sldIdLst>
    <p:sldId id="256" r:id="rId4"/>
    <p:sldId id="291" r:id="rId5"/>
    <p:sldId id="258" r:id="rId6"/>
    <p:sldId id="259" r:id="rId7"/>
    <p:sldId id="260" r:id="rId8"/>
    <p:sldId id="261" r:id="rId9"/>
    <p:sldId id="262" r:id="rId10"/>
    <p:sldId id="263" r:id="rId11"/>
    <p:sldId id="290" r:id="rId12"/>
    <p:sldId id="28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9" r:id="rId23"/>
    <p:sldId id="281" r:id="rId24"/>
    <p:sldId id="283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938C9-D53D-429D-A293-7153C0AD3853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D8C557-99E5-4CEF-94DB-A39C830C03BD}">
      <dgm:prSet phldrT="[Текст]" custT="1"/>
      <dgm:spPr/>
      <dgm:t>
        <a:bodyPr/>
        <a:lstStyle/>
        <a:p>
          <a:r>
            <a:rPr lang="ru-RU" sz="1600" b="1" smtClean="0"/>
            <a:t>Метапредметные</a:t>
          </a:r>
          <a:endParaRPr lang="ru-RU" sz="1600" b="1" dirty="0"/>
        </a:p>
      </dgm:t>
    </dgm:pt>
    <dgm:pt modelId="{287BD3DF-0A32-4508-828C-F0300B540B44}" type="parTrans" cxnId="{9C83A0EE-2818-46E1-B1D4-8C64ADD6C9AF}">
      <dgm:prSet/>
      <dgm:spPr/>
      <dgm:t>
        <a:bodyPr/>
        <a:lstStyle/>
        <a:p>
          <a:endParaRPr lang="ru-RU"/>
        </a:p>
      </dgm:t>
    </dgm:pt>
    <dgm:pt modelId="{918B03BB-3599-4523-917A-938C89A0D2C0}" type="sibTrans" cxnId="{9C83A0EE-2818-46E1-B1D4-8C64ADD6C9AF}">
      <dgm:prSet/>
      <dgm:spPr/>
      <dgm:t>
        <a:bodyPr/>
        <a:lstStyle/>
        <a:p>
          <a:endParaRPr lang="ru-RU"/>
        </a:p>
      </dgm:t>
    </dgm:pt>
    <dgm:pt modelId="{262693B5-4104-466C-893B-5A78FB8EC010}">
      <dgm:prSet phldrT="[Текст]" custT="1"/>
      <dgm:spPr/>
      <dgm:t>
        <a:bodyPr/>
        <a:lstStyle/>
        <a:p>
          <a:r>
            <a:rPr lang="ru-RU" sz="1600" b="1" smtClean="0"/>
            <a:t>Предметные</a:t>
          </a:r>
          <a:endParaRPr lang="ru-RU" sz="1600" b="1" dirty="0"/>
        </a:p>
      </dgm:t>
    </dgm:pt>
    <dgm:pt modelId="{5C28F2F7-A844-4577-8D84-D77DBFC31118}" type="parTrans" cxnId="{B9E3B3A9-7D11-4E1D-B3A2-AD101ABFE8E5}">
      <dgm:prSet/>
      <dgm:spPr/>
      <dgm:t>
        <a:bodyPr/>
        <a:lstStyle/>
        <a:p>
          <a:endParaRPr lang="ru-RU"/>
        </a:p>
      </dgm:t>
    </dgm:pt>
    <dgm:pt modelId="{6714FBE3-66F1-49F7-9459-A35B5D378D0C}" type="sibTrans" cxnId="{B9E3B3A9-7D11-4E1D-B3A2-AD101ABFE8E5}">
      <dgm:prSet/>
      <dgm:spPr/>
      <dgm:t>
        <a:bodyPr/>
        <a:lstStyle/>
        <a:p>
          <a:endParaRPr lang="ru-RU"/>
        </a:p>
      </dgm:t>
    </dgm:pt>
    <dgm:pt modelId="{185CB3AA-D177-46C6-AFE2-5F440ED79485}">
      <dgm:prSet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Результаты образования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027250C-F3AD-43AD-B493-C7CEA37077F6}" type="parTrans" cxnId="{0CD28185-DBF6-40A6-AF1B-2568870577F8}">
      <dgm:prSet/>
      <dgm:spPr/>
      <dgm:t>
        <a:bodyPr/>
        <a:lstStyle/>
        <a:p>
          <a:endParaRPr lang="ru-RU"/>
        </a:p>
      </dgm:t>
    </dgm:pt>
    <dgm:pt modelId="{BDADD124-5506-4E75-AAEE-E68B09E63989}" type="sibTrans" cxnId="{0CD28185-DBF6-40A6-AF1B-2568870577F8}">
      <dgm:prSet/>
      <dgm:spPr/>
      <dgm:t>
        <a:bodyPr/>
        <a:lstStyle/>
        <a:p>
          <a:endParaRPr lang="ru-RU"/>
        </a:p>
      </dgm:t>
    </dgm:pt>
    <dgm:pt modelId="{C4DA5D1F-C53D-41A1-A26F-A3E2539FC891}">
      <dgm:prSet custT="1"/>
      <dgm:spPr/>
      <dgm:t>
        <a:bodyPr/>
        <a:lstStyle/>
        <a:p>
          <a:r>
            <a:rPr lang="ru-RU" sz="1800" b="1" u="none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1800" b="1" u="none" dirty="0">
            <a:latin typeface="Times New Roman" pitchFamily="18" charset="0"/>
            <a:cs typeface="Times New Roman" pitchFamily="18" charset="0"/>
          </a:endParaRPr>
        </a:p>
      </dgm:t>
    </dgm:pt>
    <dgm:pt modelId="{C71B86E5-C216-4EC7-93DA-B7646AA92A7A}" type="parTrans" cxnId="{01E35CD5-F191-4054-BD55-7C07705B152C}">
      <dgm:prSet/>
      <dgm:spPr/>
      <dgm:t>
        <a:bodyPr/>
        <a:lstStyle/>
        <a:p>
          <a:endParaRPr lang="ru-RU"/>
        </a:p>
      </dgm:t>
    </dgm:pt>
    <dgm:pt modelId="{3F896BA6-297F-4E57-B880-9B93A54F79DC}" type="sibTrans" cxnId="{01E35CD5-F191-4054-BD55-7C07705B152C}">
      <dgm:prSet/>
      <dgm:spPr/>
      <dgm:t>
        <a:bodyPr/>
        <a:lstStyle/>
        <a:p>
          <a:endParaRPr lang="ru-RU"/>
        </a:p>
      </dgm:t>
    </dgm:pt>
    <dgm:pt modelId="{14785C99-4673-4DFC-86C9-EE1EB3F3A8AF}" type="pres">
      <dgm:prSet presAssocID="{A68938C9-D53D-429D-A293-7153C0AD38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ABAC941-96F7-415D-B994-0190C4CEA71B}" type="pres">
      <dgm:prSet presAssocID="{A68938C9-D53D-429D-A293-7153C0AD3853}" presName="pyramid" presStyleLbl="node1" presStyleIdx="0" presStyleCnt="1"/>
      <dgm:spPr/>
      <dgm:t>
        <a:bodyPr/>
        <a:lstStyle/>
        <a:p>
          <a:endParaRPr lang="ru-RU"/>
        </a:p>
      </dgm:t>
    </dgm:pt>
    <dgm:pt modelId="{919E7A3F-564B-47B7-A37F-08C2778D7755}" type="pres">
      <dgm:prSet presAssocID="{A68938C9-D53D-429D-A293-7153C0AD3853}" presName="theList" presStyleCnt="0"/>
      <dgm:spPr/>
      <dgm:t>
        <a:bodyPr/>
        <a:lstStyle/>
        <a:p>
          <a:endParaRPr lang="ru-RU"/>
        </a:p>
      </dgm:t>
    </dgm:pt>
    <dgm:pt modelId="{3019CDDD-FBE7-4307-9922-4345238189D7}" type="pres">
      <dgm:prSet presAssocID="{185CB3AA-D177-46C6-AFE2-5F440ED7948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C180F-1EB6-4C9B-8A8D-EA52EF77816E}" type="pres">
      <dgm:prSet presAssocID="{185CB3AA-D177-46C6-AFE2-5F440ED79485}" presName="aSpace" presStyleCnt="0"/>
      <dgm:spPr/>
      <dgm:t>
        <a:bodyPr/>
        <a:lstStyle/>
        <a:p>
          <a:endParaRPr lang="ru-RU"/>
        </a:p>
      </dgm:t>
    </dgm:pt>
    <dgm:pt modelId="{58CC7009-69C4-4BE9-A3EA-40CCDD24D2E0}" type="pres">
      <dgm:prSet presAssocID="{FCD8C557-99E5-4CEF-94DB-A39C830C03B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987F-2982-4BE8-BCC3-F504ABFB8896}" type="pres">
      <dgm:prSet presAssocID="{FCD8C557-99E5-4CEF-94DB-A39C830C03BD}" presName="aSpace" presStyleCnt="0"/>
      <dgm:spPr/>
      <dgm:t>
        <a:bodyPr/>
        <a:lstStyle/>
        <a:p>
          <a:endParaRPr lang="ru-RU"/>
        </a:p>
      </dgm:t>
    </dgm:pt>
    <dgm:pt modelId="{D02B753E-E96C-4138-B3CC-A794F14417DA}" type="pres">
      <dgm:prSet presAssocID="{262693B5-4104-466C-893B-5A78FB8EC010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691E8-EE70-41E4-9D77-7462A36745F0}" type="pres">
      <dgm:prSet presAssocID="{262693B5-4104-466C-893B-5A78FB8EC010}" presName="aSpace" presStyleCnt="0"/>
      <dgm:spPr/>
      <dgm:t>
        <a:bodyPr/>
        <a:lstStyle/>
        <a:p>
          <a:endParaRPr lang="ru-RU"/>
        </a:p>
      </dgm:t>
    </dgm:pt>
    <dgm:pt modelId="{7D03FE69-C29D-4DF9-8F64-350257A31BD4}" type="pres">
      <dgm:prSet presAssocID="{C4DA5D1F-C53D-41A1-A26F-A3E2539FC89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3629D-AE81-488B-8097-DD33B6A5D0E0}" type="pres">
      <dgm:prSet presAssocID="{C4DA5D1F-C53D-41A1-A26F-A3E2539FC891}" presName="aSpace" presStyleCnt="0"/>
      <dgm:spPr/>
      <dgm:t>
        <a:bodyPr/>
        <a:lstStyle/>
        <a:p>
          <a:endParaRPr lang="ru-RU"/>
        </a:p>
      </dgm:t>
    </dgm:pt>
  </dgm:ptLst>
  <dgm:cxnLst>
    <dgm:cxn modelId="{5057406C-4DE4-4832-92DA-78BFA2B1B68F}" type="presOf" srcId="{262693B5-4104-466C-893B-5A78FB8EC010}" destId="{D02B753E-E96C-4138-B3CC-A794F14417DA}" srcOrd="0" destOrd="0" presId="urn:microsoft.com/office/officeart/2005/8/layout/pyramid2"/>
    <dgm:cxn modelId="{471770A3-6F71-48CA-9D43-165F02A9EBAC}" type="presOf" srcId="{185CB3AA-D177-46C6-AFE2-5F440ED79485}" destId="{3019CDDD-FBE7-4307-9922-4345238189D7}" srcOrd="0" destOrd="0" presId="urn:microsoft.com/office/officeart/2005/8/layout/pyramid2"/>
    <dgm:cxn modelId="{B4AAF814-9AEA-41B8-ACAE-07C0AFDD547E}" type="presOf" srcId="{C4DA5D1F-C53D-41A1-A26F-A3E2539FC891}" destId="{7D03FE69-C29D-4DF9-8F64-350257A31BD4}" srcOrd="0" destOrd="0" presId="urn:microsoft.com/office/officeart/2005/8/layout/pyramid2"/>
    <dgm:cxn modelId="{01E35CD5-F191-4054-BD55-7C07705B152C}" srcId="{A68938C9-D53D-429D-A293-7153C0AD3853}" destId="{C4DA5D1F-C53D-41A1-A26F-A3E2539FC891}" srcOrd="3" destOrd="0" parTransId="{C71B86E5-C216-4EC7-93DA-B7646AA92A7A}" sibTransId="{3F896BA6-297F-4E57-B880-9B93A54F79DC}"/>
    <dgm:cxn modelId="{A8A8F7E9-CB29-48F7-B434-A525A823787D}" type="presOf" srcId="{FCD8C557-99E5-4CEF-94DB-A39C830C03BD}" destId="{58CC7009-69C4-4BE9-A3EA-40CCDD24D2E0}" srcOrd="0" destOrd="0" presId="urn:microsoft.com/office/officeart/2005/8/layout/pyramid2"/>
    <dgm:cxn modelId="{9C83A0EE-2818-46E1-B1D4-8C64ADD6C9AF}" srcId="{A68938C9-D53D-429D-A293-7153C0AD3853}" destId="{FCD8C557-99E5-4CEF-94DB-A39C830C03BD}" srcOrd="1" destOrd="0" parTransId="{287BD3DF-0A32-4508-828C-F0300B540B44}" sibTransId="{918B03BB-3599-4523-917A-938C89A0D2C0}"/>
    <dgm:cxn modelId="{24593B9F-02A0-4EEE-9DF5-9CDC5A31FC8B}" type="presOf" srcId="{A68938C9-D53D-429D-A293-7153C0AD3853}" destId="{14785C99-4673-4DFC-86C9-EE1EB3F3A8AF}" srcOrd="0" destOrd="0" presId="urn:microsoft.com/office/officeart/2005/8/layout/pyramid2"/>
    <dgm:cxn modelId="{B9E3B3A9-7D11-4E1D-B3A2-AD101ABFE8E5}" srcId="{A68938C9-D53D-429D-A293-7153C0AD3853}" destId="{262693B5-4104-466C-893B-5A78FB8EC010}" srcOrd="2" destOrd="0" parTransId="{5C28F2F7-A844-4577-8D84-D77DBFC31118}" sibTransId="{6714FBE3-66F1-49F7-9459-A35B5D378D0C}"/>
    <dgm:cxn modelId="{0CD28185-DBF6-40A6-AF1B-2568870577F8}" srcId="{A68938C9-D53D-429D-A293-7153C0AD3853}" destId="{185CB3AA-D177-46C6-AFE2-5F440ED79485}" srcOrd="0" destOrd="0" parTransId="{4027250C-F3AD-43AD-B493-C7CEA37077F6}" sibTransId="{BDADD124-5506-4E75-AAEE-E68B09E63989}"/>
    <dgm:cxn modelId="{0FA78332-0B04-44DF-9C60-269AE33C3749}" type="presParOf" srcId="{14785C99-4673-4DFC-86C9-EE1EB3F3A8AF}" destId="{AABAC941-96F7-415D-B994-0190C4CEA71B}" srcOrd="0" destOrd="0" presId="urn:microsoft.com/office/officeart/2005/8/layout/pyramid2"/>
    <dgm:cxn modelId="{28739C39-3882-4A6A-843E-3B10F49E4A3A}" type="presParOf" srcId="{14785C99-4673-4DFC-86C9-EE1EB3F3A8AF}" destId="{919E7A3F-564B-47B7-A37F-08C2778D7755}" srcOrd="1" destOrd="0" presId="urn:microsoft.com/office/officeart/2005/8/layout/pyramid2"/>
    <dgm:cxn modelId="{9B9823FA-5C8D-431A-ADBA-29A926F107E0}" type="presParOf" srcId="{919E7A3F-564B-47B7-A37F-08C2778D7755}" destId="{3019CDDD-FBE7-4307-9922-4345238189D7}" srcOrd="0" destOrd="0" presId="urn:microsoft.com/office/officeart/2005/8/layout/pyramid2"/>
    <dgm:cxn modelId="{E7578F5A-E8CF-4326-9E32-B9B0760D1785}" type="presParOf" srcId="{919E7A3F-564B-47B7-A37F-08C2778D7755}" destId="{37EC180F-1EB6-4C9B-8A8D-EA52EF77816E}" srcOrd="1" destOrd="0" presId="urn:microsoft.com/office/officeart/2005/8/layout/pyramid2"/>
    <dgm:cxn modelId="{031F929E-293D-4299-8F01-8269614E1450}" type="presParOf" srcId="{919E7A3F-564B-47B7-A37F-08C2778D7755}" destId="{58CC7009-69C4-4BE9-A3EA-40CCDD24D2E0}" srcOrd="2" destOrd="0" presId="urn:microsoft.com/office/officeart/2005/8/layout/pyramid2"/>
    <dgm:cxn modelId="{9A40954D-A13D-4DCB-9C19-593259750D33}" type="presParOf" srcId="{919E7A3F-564B-47B7-A37F-08C2778D7755}" destId="{51AD987F-2982-4BE8-BCC3-F504ABFB8896}" srcOrd="3" destOrd="0" presId="urn:microsoft.com/office/officeart/2005/8/layout/pyramid2"/>
    <dgm:cxn modelId="{3FC0E335-7799-491E-A701-5B550A7F2730}" type="presParOf" srcId="{919E7A3F-564B-47B7-A37F-08C2778D7755}" destId="{D02B753E-E96C-4138-B3CC-A794F14417DA}" srcOrd="4" destOrd="0" presId="urn:microsoft.com/office/officeart/2005/8/layout/pyramid2"/>
    <dgm:cxn modelId="{27833F65-804C-46EE-8FC4-1FE4ACF56269}" type="presParOf" srcId="{919E7A3F-564B-47B7-A37F-08C2778D7755}" destId="{793691E8-EE70-41E4-9D77-7462A36745F0}" srcOrd="5" destOrd="0" presId="urn:microsoft.com/office/officeart/2005/8/layout/pyramid2"/>
    <dgm:cxn modelId="{A37A0DEC-A98E-4F27-8AC4-D2B99D2E4200}" type="presParOf" srcId="{919E7A3F-564B-47B7-A37F-08C2778D7755}" destId="{7D03FE69-C29D-4DF9-8F64-350257A31BD4}" srcOrd="6" destOrd="0" presId="urn:microsoft.com/office/officeart/2005/8/layout/pyramid2"/>
    <dgm:cxn modelId="{B00CC37D-AE17-4A0E-A550-B8F37EFCD75B}" type="presParOf" srcId="{919E7A3F-564B-47B7-A37F-08C2778D7755}" destId="{A3F3629D-AE81-488B-8097-DD33B6A5D0E0}" srcOrd="7" destOrd="0" presId="urn:microsoft.com/office/officeart/2005/8/layout/pyramid2"/>
  </dgm:cxnLst>
  <dgm:bg/>
  <dgm:whole>
    <a:ln w="57150"/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FC9FF-D68B-44CB-8377-FA7E8F1886D7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7342B-06F3-46C7-9916-F2646931F91E}">
      <dgm:prSet custT="1"/>
      <dgm:spPr/>
      <dgm:t>
        <a:bodyPr/>
        <a:lstStyle/>
        <a:p>
          <a:pPr algn="ctr" rtl="0"/>
          <a:r>
            <a:rPr lang="ru-RU" sz="1800" dirty="0" smtClean="0"/>
            <a:t>К</a:t>
          </a:r>
          <a:r>
            <a:rPr lang="x-none" sz="1800" smtClean="0"/>
            <a:t>омбинированный урок</a:t>
          </a:r>
          <a:endParaRPr lang="ru-RU" sz="1800" dirty="0"/>
        </a:p>
      </dgm:t>
    </dgm:pt>
    <dgm:pt modelId="{76DCB7A5-BDF9-4DDB-844F-2181FA383A54}" type="parTrans" cxnId="{4F2C676F-1E91-478B-B5B3-A11A2EE70819}">
      <dgm:prSet/>
      <dgm:spPr/>
      <dgm:t>
        <a:bodyPr/>
        <a:lstStyle/>
        <a:p>
          <a:endParaRPr lang="ru-RU"/>
        </a:p>
      </dgm:t>
    </dgm:pt>
    <dgm:pt modelId="{E9900C74-D57D-4958-9435-562E784021C6}" type="sibTrans" cxnId="{4F2C676F-1E91-478B-B5B3-A11A2EE70819}">
      <dgm:prSet/>
      <dgm:spPr/>
      <dgm:t>
        <a:bodyPr/>
        <a:lstStyle/>
        <a:p>
          <a:endParaRPr lang="ru-RU"/>
        </a:p>
      </dgm:t>
    </dgm:pt>
    <dgm:pt modelId="{A6626B5C-F110-4BC1-841F-C4F39E9594E6}">
      <dgm:prSet custT="1"/>
      <dgm:spPr/>
      <dgm:t>
        <a:bodyPr/>
        <a:lstStyle/>
        <a:p>
          <a:pPr rtl="0"/>
          <a:r>
            <a:rPr lang="ru-RU" sz="1600" dirty="0" smtClean="0"/>
            <a:t>У</a:t>
          </a:r>
          <a:r>
            <a:rPr lang="x-none" sz="1600" smtClean="0"/>
            <a:t>рок совершенствования знаний, умений, навыков</a:t>
          </a:r>
          <a:endParaRPr lang="ru-RU" sz="1600" dirty="0"/>
        </a:p>
      </dgm:t>
    </dgm:pt>
    <dgm:pt modelId="{93F31320-C076-46EE-99C3-58E1A2ECF073}" type="parTrans" cxnId="{0BE96EDB-68A5-4010-992F-CE18272757F1}">
      <dgm:prSet/>
      <dgm:spPr/>
      <dgm:t>
        <a:bodyPr/>
        <a:lstStyle/>
        <a:p>
          <a:endParaRPr lang="ru-RU"/>
        </a:p>
      </dgm:t>
    </dgm:pt>
    <dgm:pt modelId="{3B9C7094-F737-413E-A60D-34C423597EA6}" type="sibTrans" cxnId="{0BE96EDB-68A5-4010-992F-CE18272757F1}">
      <dgm:prSet/>
      <dgm:spPr/>
      <dgm:t>
        <a:bodyPr/>
        <a:lstStyle/>
        <a:p>
          <a:endParaRPr lang="ru-RU"/>
        </a:p>
      </dgm:t>
    </dgm:pt>
    <dgm:pt modelId="{95ECC33C-7F0E-45A3-A558-DD7D83735CDD}">
      <dgm:prSet custT="1"/>
      <dgm:spPr/>
      <dgm:t>
        <a:bodyPr/>
        <a:lstStyle/>
        <a:p>
          <a:pPr rtl="0"/>
          <a:r>
            <a:rPr lang="ru-RU" sz="1800" dirty="0" smtClean="0"/>
            <a:t>У</a:t>
          </a:r>
          <a:r>
            <a:rPr lang="x-none" sz="1800" smtClean="0"/>
            <a:t>рок изучения нового материала</a:t>
          </a:r>
          <a:endParaRPr lang="ru-RU" sz="1800" dirty="0"/>
        </a:p>
      </dgm:t>
    </dgm:pt>
    <dgm:pt modelId="{5686F764-1502-4774-9F62-F10A10A90523}" type="parTrans" cxnId="{939B6F2B-A2F9-4540-94EE-71B7F9FA6CED}">
      <dgm:prSet/>
      <dgm:spPr/>
      <dgm:t>
        <a:bodyPr/>
        <a:lstStyle/>
        <a:p>
          <a:endParaRPr lang="ru-RU"/>
        </a:p>
      </dgm:t>
    </dgm:pt>
    <dgm:pt modelId="{C32F3C83-E9DC-4451-AE89-3F69ED741510}" type="sibTrans" cxnId="{939B6F2B-A2F9-4540-94EE-71B7F9FA6CED}">
      <dgm:prSet/>
      <dgm:spPr/>
      <dgm:t>
        <a:bodyPr/>
        <a:lstStyle/>
        <a:p>
          <a:endParaRPr lang="ru-RU"/>
        </a:p>
      </dgm:t>
    </dgm:pt>
    <dgm:pt modelId="{E32D9C3A-CCF0-49F9-9D62-EA70679CE33E}">
      <dgm:prSet custT="1"/>
      <dgm:spPr/>
      <dgm:t>
        <a:bodyPr/>
        <a:lstStyle/>
        <a:p>
          <a:pPr rtl="0"/>
          <a:r>
            <a:rPr lang="x-none" sz="1800" smtClean="0"/>
            <a:t> </a:t>
          </a:r>
          <a:r>
            <a:rPr lang="ru-RU" sz="1800" dirty="0" smtClean="0"/>
            <a:t>У</a:t>
          </a:r>
          <a:r>
            <a:rPr lang="x-none" sz="1800" smtClean="0"/>
            <a:t>рок контроля</a:t>
          </a:r>
          <a:endParaRPr lang="ru-RU" sz="1800" dirty="0"/>
        </a:p>
      </dgm:t>
    </dgm:pt>
    <dgm:pt modelId="{EBA87694-B400-4110-84E8-6B52A5AC6953}" type="parTrans" cxnId="{BC7FF2E2-F807-4F38-A09D-5D7BBAE1497D}">
      <dgm:prSet/>
      <dgm:spPr/>
      <dgm:t>
        <a:bodyPr/>
        <a:lstStyle/>
        <a:p>
          <a:endParaRPr lang="ru-RU"/>
        </a:p>
      </dgm:t>
    </dgm:pt>
    <dgm:pt modelId="{602486B1-5A57-4590-91F0-E2EEBAB96B27}" type="sibTrans" cxnId="{BC7FF2E2-F807-4F38-A09D-5D7BBAE1497D}">
      <dgm:prSet/>
      <dgm:spPr/>
      <dgm:t>
        <a:bodyPr/>
        <a:lstStyle/>
        <a:p>
          <a:endParaRPr lang="ru-RU"/>
        </a:p>
      </dgm:t>
    </dgm:pt>
    <dgm:pt modelId="{E54DA982-2DB6-4386-B24C-FE7E11FE7892}">
      <dgm:prSet custT="1"/>
      <dgm:spPr/>
      <dgm:t>
        <a:bodyPr/>
        <a:lstStyle/>
        <a:p>
          <a:pPr rtl="0"/>
          <a:r>
            <a:rPr lang="ru-RU" sz="1800" dirty="0" smtClean="0"/>
            <a:t>У</a:t>
          </a:r>
          <a:r>
            <a:rPr lang="x-none" sz="1800" smtClean="0"/>
            <a:t>рок обобщающего повторения</a:t>
          </a:r>
          <a:endParaRPr lang="ru-RU" sz="1800" dirty="0"/>
        </a:p>
      </dgm:t>
    </dgm:pt>
    <dgm:pt modelId="{23F0EF12-3804-4FB7-84C4-7BF8C5AC4581}" type="parTrans" cxnId="{386FCEF9-7419-4FD9-8083-2BF7FABBFBB3}">
      <dgm:prSet/>
      <dgm:spPr/>
      <dgm:t>
        <a:bodyPr/>
        <a:lstStyle/>
        <a:p>
          <a:endParaRPr lang="ru-RU"/>
        </a:p>
      </dgm:t>
    </dgm:pt>
    <dgm:pt modelId="{E97E78D2-53E0-476D-A9A9-F13DF730F0A2}" type="sibTrans" cxnId="{386FCEF9-7419-4FD9-8083-2BF7FABBFBB3}">
      <dgm:prSet/>
      <dgm:spPr/>
      <dgm:t>
        <a:bodyPr/>
        <a:lstStyle/>
        <a:p>
          <a:endParaRPr lang="ru-RU"/>
        </a:p>
      </dgm:t>
    </dgm:pt>
    <dgm:pt modelId="{BCA9DE1C-06D0-4845-82BA-94C6CCF27528}" type="pres">
      <dgm:prSet presAssocID="{25BFC9FF-D68B-44CB-8377-FA7E8F1886D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9BE44D5-DD79-4761-949F-B458DD257A49}" type="pres">
      <dgm:prSet presAssocID="{25BFC9FF-D68B-44CB-8377-FA7E8F1886D7}" presName="pyramid" presStyleLbl="node1" presStyleIdx="0" presStyleCnt="1" custLinFactNeighborX="-785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DC05372-6314-4665-B1FE-6DCC6400721F}" type="pres">
      <dgm:prSet presAssocID="{25BFC9FF-D68B-44CB-8377-FA7E8F1886D7}" presName="theList" presStyleCnt="0"/>
      <dgm:spPr/>
      <dgm:t>
        <a:bodyPr/>
        <a:lstStyle/>
        <a:p>
          <a:endParaRPr lang="ru-RU"/>
        </a:p>
      </dgm:t>
    </dgm:pt>
    <dgm:pt modelId="{2B80EFC8-E7FA-41C2-95FD-17F45EFC7273}" type="pres">
      <dgm:prSet presAssocID="{6597342B-06F3-46C7-9916-F2646931F91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B88A7-E1FD-4CFC-8ABA-D87EFE5382A2}" type="pres">
      <dgm:prSet presAssocID="{6597342B-06F3-46C7-9916-F2646931F91E}" presName="aSpace" presStyleCnt="0"/>
      <dgm:spPr/>
      <dgm:t>
        <a:bodyPr/>
        <a:lstStyle/>
        <a:p>
          <a:endParaRPr lang="ru-RU"/>
        </a:p>
      </dgm:t>
    </dgm:pt>
    <dgm:pt modelId="{AC666D53-B25C-47C2-BE47-3CEB13F3D3BA}" type="pres">
      <dgm:prSet presAssocID="{A6626B5C-F110-4BC1-841F-C4F39E9594E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26AB6-E57A-44B2-8BB6-D7F6AA1D65A8}" type="pres">
      <dgm:prSet presAssocID="{A6626B5C-F110-4BC1-841F-C4F39E9594E6}" presName="aSpace" presStyleCnt="0"/>
      <dgm:spPr/>
      <dgm:t>
        <a:bodyPr/>
        <a:lstStyle/>
        <a:p>
          <a:endParaRPr lang="ru-RU"/>
        </a:p>
      </dgm:t>
    </dgm:pt>
    <dgm:pt modelId="{69D2BCA0-03FA-4EEE-8DF3-A896A319DF10}" type="pres">
      <dgm:prSet presAssocID="{95ECC33C-7F0E-45A3-A558-DD7D83735C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FDB2F-8951-4E57-AC95-D0EA7C1439AF}" type="pres">
      <dgm:prSet presAssocID="{95ECC33C-7F0E-45A3-A558-DD7D83735CDD}" presName="aSpace" presStyleCnt="0"/>
      <dgm:spPr/>
      <dgm:t>
        <a:bodyPr/>
        <a:lstStyle/>
        <a:p>
          <a:endParaRPr lang="ru-RU"/>
        </a:p>
      </dgm:t>
    </dgm:pt>
    <dgm:pt modelId="{1A959140-A318-4C27-BB6F-C199DD3E2B9F}" type="pres">
      <dgm:prSet presAssocID="{E32D9C3A-CCF0-49F9-9D62-EA70679CE33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3F187-4800-49FC-AC3E-A7A3D311FEA4}" type="pres">
      <dgm:prSet presAssocID="{E32D9C3A-CCF0-49F9-9D62-EA70679CE33E}" presName="aSpace" presStyleCnt="0"/>
      <dgm:spPr/>
      <dgm:t>
        <a:bodyPr/>
        <a:lstStyle/>
        <a:p>
          <a:endParaRPr lang="ru-RU"/>
        </a:p>
      </dgm:t>
    </dgm:pt>
    <dgm:pt modelId="{83AB60B6-2EAD-4E26-B512-8416A4EC94C7}" type="pres">
      <dgm:prSet presAssocID="{E54DA982-2DB6-4386-B24C-FE7E11FE789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99F3B-FC35-4A94-9486-9D0C44FAFB67}" type="pres">
      <dgm:prSet presAssocID="{E54DA982-2DB6-4386-B24C-FE7E11FE7892}" presName="aSpace" presStyleCnt="0"/>
      <dgm:spPr/>
      <dgm:t>
        <a:bodyPr/>
        <a:lstStyle/>
        <a:p>
          <a:endParaRPr lang="ru-RU"/>
        </a:p>
      </dgm:t>
    </dgm:pt>
  </dgm:ptLst>
  <dgm:cxnLst>
    <dgm:cxn modelId="{C2F34AF2-204C-4D34-8603-4140E85C7834}" type="presOf" srcId="{E54DA982-2DB6-4386-B24C-FE7E11FE7892}" destId="{83AB60B6-2EAD-4E26-B512-8416A4EC94C7}" srcOrd="0" destOrd="0" presId="urn:microsoft.com/office/officeart/2005/8/layout/pyramid2"/>
    <dgm:cxn modelId="{7DFAA516-D204-4F63-B7EE-4319B11E127E}" type="presOf" srcId="{25BFC9FF-D68B-44CB-8377-FA7E8F1886D7}" destId="{BCA9DE1C-06D0-4845-82BA-94C6CCF27528}" srcOrd="0" destOrd="0" presId="urn:microsoft.com/office/officeart/2005/8/layout/pyramid2"/>
    <dgm:cxn modelId="{33C2A799-A92D-44B9-BCA8-5A835CF18514}" type="presOf" srcId="{E32D9C3A-CCF0-49F9-9D62-EA70679CE33E}" destId="{1A959140-A318-4C27-BB6F-C199DD3E2B9F}" srcOrd="0" destOrd="0" presId="urn:microsoft.com/office/officeart/2005/8/layout/pyramid2"/>
    <dgm:cxn modelId="{4F2C676F-1E91-478B-B5B3-A11A2EE70819}" srcId="{25BFC9FF-D68B-44CB-8377-FA7E8F1886D7}" destId="{6597342B-06F3-46C7-9916-F2646931F91E}" srcOrd="0" destOrd="0" parTransId="{76DCB7A5-BDF9-4DDB-844F-2181FA383A54}" sibTransId="{E9900C74-D57D-4958-9435-562E784021C6}"/>
    <dgm:cxn modelId="{A4BE3F07-08D1-49E4-84D4-9AFA99614C9E}" type="presOf" srcId="{95ECC33C-7F0E-45A3-A558-DD7D83735CDD}" destId="{69D2BCA0-03FA-4EEE-8DF3-A896A319DF10}" srcOrd="0" destOrd="0" presId="urn:microsoft.com/office/officeart/2005/8/layout/pyramid2"/>
    <dgm:cxn modelId="{7EADCF42-F7CB-4E28-AB20-6F14C528D0A1}" type="presOf" srcId="{6597342B-06F3-46C7-9916-F2646931F91E}" destId="{2B80EFC8-E7FA-41C2-95FD-17F45EFC7273}" srcOrd="0" destOrd="0" presId="urn:microsoft.com/office/officeart/2005/8/layout/pyramid2"/>
    <dgm:cxn modelId="{939B6F2B-A2F9-4540-94EE-71B7F9FA6CED}" srcId="{25BFC9FF-D68B-44CB-8377-FA7E8F1886D7}" destId="{95ECC33C-7F0E-45A3-A558-DD7D83735CDD}" srcOrd="2" destOrd="0" parTransId="{5686F764-1502-4774-9F62-F10A10A90523}" sibTransId="{C32F3C83-E9DC-4451-AE89-3F69ED741510}"/>
    <dgm:cxn modelId="{BC7FF2E2-F807-4F38-A09D-5D7BBAE1497D}" srcId="{25BFC9FF-D68B-44CB-8377-FA7E8F1886D7}" destId="{E32D9C3A-CCF0-49F9-9D62-EA70679CE33E}" srcOrd="3" destOrd="0" parTransId="{EBA87694-B400-4110-84E8-6B52A5AC6953}" sibTransId="{602486B1-5A57-4590-91F0-E2EEBAB96B27}"/>
    <dgm:cxn modelId="{386FCEF9-7419-4FD9-8083-2BF7FABBFBB3}" srcId="{25BFC9FF-D68B-44CB-8377-FA7E8F1886D7}" destId="{E54DA982-2DB6-4386-B24C-FE7E11FE7892}" srcOrd="4" destOrd="0" parTransId="{23F0EF12-3804-4FB7-84C4-7BF8C5AC4581}" sibTransId="{E97E78D2-53E0-476D-A9A9-F13DF730F0A2}"/>
    <dgm:cxn modelId="{159EB107-2DE4-4C3C-890B-0E86ADDC8E6B}" type="presOf" srcId="{A6626B5C-F110-4BC1-841F-C4F39E9594E6}" destId="{AC666D53-B25C-47C2-BE47-3CEB13F3D3BA}" srcOrd="0" destOrd="0" presId="urn:microsoft.com/office/officeart/2005/8/layout/pyramid2"/>
    <dgm:cxn modelId="{0BE96EDB-68A5-4010-992F-CE18272757F1}" srcId="{25BFC9FF-D68B-44CB-8377-FA7E8F1886D7}" destId="{A6626B5C-F110-4BC1-841F-C4F39E9594E6}" srcOrd="1" destOrd="0" parTransId="{93F31320-C076-46EE-99C3-58E1A2ECF073}" sibTransId="{3B9C7094-F737-413E-A60D-34C423597EA6}"/>
    <dgm:cxn modelId="{B71ED417-A615-43A1-96FC-9B2F810DE241}" type="presParOf" srcId="{BCA9DE1C-06D0-4845-82BA-94C6CCF27528}" destId="{09BE44D5-DD79-4761-949F-B458DD257A49}" srcOrd="0" destOrd="0" presId="urn:microsoft.com/office/officeart/2005/8/layout/pyramid2"/>
    <dgm:cxn modelId="{7F25CC4C-229E-42F0-8A9C-9B1D0495A10F}" type="presParOf" srcId="{BCA9DE1C-06D0-4845-82BA-94C6CCF27528}" destId="{0DC05372-6314-4665-B1FE-6DCC6400721F}" srcOrd="1" destOrd="0" presId="urn:microsoft.com/office/officeart/2005/8/layout/pyramid2"/>
    <dgm:cxn modelId="{E0AC4366-EDB0-40E1-83FF-A238DC7234F0}" type="presParOf" srcId="{0DC05372-6314-4665-B1FE-6DCC6400721F}" destId="{2B80EFC8-E7FA-41C2-95FD-17F45EFC7273}" srcOrd="0" destOrd="0" presId="urn:microsoft.com/office/officeart/2005/8/layout/pyramid2"/>
    <dgm:cxn modelId="{A0CA0ADD-663F-4035-B621-6262A3C47D6D}" type="presParOf" srcId="{0DC05372-6314-4665-B1FE-6DCC6400721F}" destId="{766B88A7-E1FD-4CFC-8ABA-D87EFE5382A2}" srcOrd="1" destOrd="0" presId="urn:microsoft.com/office/officeart/2005/8/layout/pyramid2"/>
    <dgm:cxn modelId="{E058DCFF-5B5F-449A-A9D9-60320CEFCC85}" type="presParOf" srcId="{0DC05372-6314-4665-B1FE-6DCC6400721F}" destId="{AC666D53-B25C-47C2-BE47-3CEB13F3D3BA}" srcOrd="2" destOrd="0" presId="urn:microsoft.com/office/officeart/2005/8/layout/pyramid2"/>
    <dgm:cxn modelId="{C0A33277-C51C-43E0-B1F6-82624E0D228F}" type="presParOf" srcId="{0DC05372-6314-4665-B1FE-6DCC6400721F}" destId="{68726AB6-E57A-44B2-8BB6-D7F6AA1D65A8}" srcOrd="3" destOrd="0" presId="urn:microsoft.com/office/officeart/2005/8/layout/pyramid2"/>
    <dgm:cxn modelId="{D82FBE6E-7835-43CE-B91E-C9AA472BCC8D}" type="presParOf" srcId="{0DC05372-6314-4665-B1FE-6DCC6400721F}" destId="{69D2BCA0-03FA-4EEE-8DF3-A896A319DF10}" srcOrd="4" destOrd="0" presId="urn:microsoft.com/office/officeart/2005/8/layout/pyramid2"/>
    <dgm:cxn modelId="{C2AA8A4E-7560-4068-AFCE-5D1C210CC9EA}" type="presParOf" srcId="{0DC05372-6314-4665-B1FE-6DCC6400721F}" destId="{02EFDB2F-8951-4E57-AC95-D0EA7C1439AF}" srcOrd="5" destOrd="0" presId="urn:microsoft.com/office/officeart/2005/8/layout/pyramid2"/>
    <dgm:cxn modelId="{F964ED28-E0F2-4EB0-8113-57E2FDBCE4A5}" type="presParOf" srcId="{0DC05372-6314-4665-B1FE-6DCC6400721F}" destId="{1A959140-A318-4C27-BB6F-C199DD3E2B9F}" srcOrd="6" destOrd="0" presId="urn:microsoft.com/office/officeart/2005/8/layout/pyramid2"/>
    <dgm:cxn modelId="{962C539B-C760-4DF3-B1D2-A35E9A96503A}" type="presParOf" srcId="{0DC05372-6314-4665-B1FE-6DCC6400721F}" destId="{D893F187-4800-49FC-AC3E-A7A3D311FEA4}" srcOrd="7" destOrd="0" presId="urn:microsoft.com/office/officeart/2005/8/layout/pyramid2"/>
    <dgm:cxn modelId="{55B66161-F01F-4AC7-A668-338176B51C1A}" type="presParOf" srcId="{0DC05372-6314-4665-B1FE-6DCC6400721F}" destId="{83AB60B6-2EAD-4E26-B512-8416A4EC94C7}" srcOrd="8" destOrd="0" presId="urn:microsoft.com/office/officeart/2005/8/layout/pyramid2"/>
    <dgm:cxn modelId="{CB201F6A-4CFB-4886-8ADD-1EC9EF03945D}" type="presParOf" srcId="{0DC05372-6314-4665-B1FE-6DCC6400721F}" destId="{D5099F3B-FC35-4A94-9486-9D0C44FAFB67}" srcOrd="9" destOrd="0" presId="urn:microsoft.com/office/officeart/2005/8/layout/pyramid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2D295-2F8C-4620-B7A5-9FA6C24D155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AFDF2-5059-4A61-96C0-82BB971DF562}">
      <dgm:prSet/>
      <dgm:spPr/>
      <dgm:t>
        <a:bodyPr/>
        <a:lstStyle/>
        <a:p>
          <a:pPr rtl="0"/>
          <a:r>
            <a:rPr lang="x-none" smtClean="0"/>
            <a:t> </a:t>
          </a:r>
          <a:r>
            <a:rPr lang="ru-RU" dirty="0" smtClean="0"/>
            <a:t>В</a:t>
          </a:r>
          <a:r>
            <a:rPr lang="x-none" smtClean="0"/>
            <a:t>водный урок</a:t>
          </a:r>
          <a:endParaRPr lang="ru-RU" dirty="0"/>
        </a:p>
      </dgm:t>
    </dgm:pt>
    <dgm:pt modelId="{EC5104D7-322A-4391-88B7-5725285B7F29}" type="parTrans" cxnId="{2374F1F9-C1A3-478B-B6D9-A01D29E83D74}">
      <dgm:prSet/>
      <dgm:spPr/>
      <dgm:t>
        <a:bodyPr/>
        <a:lstStyle/>
        <a:p>
          <a:endParaRPr lang="ru-RU"/>
        </a:p>
      </dgm:t>
    </dgm:pt>
    <dgm:pt modelId="{3E00D4B1-2791-4D2A-ABA4-64989E3BBAD9}" type="sibTrans" cxnId="{2374F1F9-C1A3-478B-B6D9-A01D29E83D74}">
      <dgm:prSet/>
      <dgm:spPr/>
      <dgm:t>
        <a:bodyPr/>
        <a:lstStyle/>
        <a:p>
          <a:endParaRPr lang="ru-RU"/>
        </a:p>
      </dgm:t>
    </dgm:pt>
    <dgm:pt modelId="{16131986-AAA7-43FA-9912-1DA06D32C586}">
      <dgm:prSet/>
      <dgm:spPr/>
      <dgm:t>
        <a:bodyPr/>
        <a:lstStyle/>
        <a:p>
          <a:pPr rtl="0"/>
          <a:r>
            <a:rPr lang="x-none" smtClean="0"/>
            <a:t> </a:t>
          </a:r>
          <a:r>
            <a:rPr lang="ru-RU" dirty="0" smtClean="0"/>
            <a:t>Т</a:t>
          </a:r>
          <a:r>
            <a:rPr lang="x-none" smtClean="0"/>
            <a:t>ренировочный урок</a:t>
          </a:r>
          <a:endParaRPr lang="ru-RU" dirty="0"/>
        </a:p>
      </dgm:t>
    </dgm:pt>
    <dgm:pt modelId="{1658FAA2-DFA1-4DA5-BC33-4D986D9770D0}" type="parTrans" cxnId="{DF25177A-1EE8-4D21-85F3-4B6442DBA8C0}">
      <dgm:prSet/>
      <dgm:spPr/>
      <dgm:t>
        <a:bodyPr/>
        <a:lstStyle/>
        <a:p>
          <a:endParaRPr lang="ru-RU"/>
        </a:p>
      </dgm:t>
    </dgm:pt>
    <dgm:pt modelId="{ADA6D0DE-EF5A-44F5-8C21-A91A1177B32D}" type="sibTrans" cxnId="{DF25177A-1EE8-4D21-85F3-4B6442DBA8C0}">
      <dgm:prSet/>
      <dgm:spPr/>
      <dgm:t>
        <a:bodyPr/>
        <a:lstStyle/>
        <a:p>
          <a:endParaRPr lang="ru-RU"/>
        </a:p>
      </dgm:t>
    </dgm:pt>
    <dgm:pt modelId="{4820E764-86B6-489A-B7D6-2E320D7B144B}">
      <dgm:prSet/>
      <dgm:spPr/>
      <dgm:t>
        <a:bodyPr/>
        <a:lstStyle/>
        <a:p>
          <a:pPr rtl="0"/>
          <a:r>
            <a:rPr lang="ru-RU" dirty="0" smtClean="0"/>
            <a:t> Итоговый урок</a:t>
          </a:r>
          <a:endParaRPr lang="ru-RU" dirty="0"/>
        </a:p>
      </dgm:t>
    </dgm:pt>
    <dgm:pt modelId="{3D94F5A4-0A2C-4E11-BE94-C0BEE56033D4}" type="parTrans" cxnId="{BAB24961-A6FD-4FAD-9841-E6BD42693F07}">
      <dgm:prSet/>
      <dgm:spPr/>
      <dgm:t>
        <a:bodyPr/>
        <a:lstStyle/>
        <a:p>
          <a:endParaRPr lang="ru-RU"/>
        </a:p>
      </dgm:t>
    </dgm:pt>
    <dgm:pt modelId="{D1919641-D808-447B-BE83-DC7BB0766985}" type="sibTrans" cxnId="{BAB24961-A6FD-4FAD-9841-E6BD42693F07}">
      <dgm:prSet/>
      <dgm:spPr/>
      <dgm:t>
        <a:bodyPr/>
        <a:lstStyle/>
        <a:p>
          <a:endParaRPr lang="ru-RU"/>
        </a:p>
      </dgm:t>
    </dgm:pt>
    <dgm:pt modelId="{6F090F10-0DB9-49B6-85CA-E62680A2C792}" type="pres">
      <dgm:prSet presAssocID="{B642D295-2F8C-4620-B7A5-9FA6C24D15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29AA043-8E05-43B5-A890-15D1A8D211C6}" type="pres">
      <dgm:prSet presAssocID="{B642D295-2F8C-4620-B7A5-9FA6C24D155E}" presName="pyramid" presStyleLbl="node1" presStyleIdx="0" presStyleCnt="1" custScaleX="11375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6AD6243-367D-4232-835A-7EC9037EA2B9}" type="pres">
      <dgm:prSet presAssocID="{B642D295-2F8C-4620-B7A5-9FA6C24D155E}" presName="theList" presStyleCnt="0"/>
      <dgm:spPr/>
    </dgm:pt>
    <dgm:pt modelId="{C0DCD5DA-9D61-4CF6-8DF5-28715249239B}" type="pres">
      <dgm:prSet presAssocID="{82BAFDF2-5059-4A61-96C0-82BB971DF56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DD696-27BD-4CF7-AAEC-50ED1401B8CD}" type="pres">
      <dgm:prSet presAssocID="{82BAFDF2-5059-4A61-96C0-82BB971DF562}" presName="aSpace" presStyleCnt="0"/>
      <dgm:spPr/>
    </dgm:pt>
    <dgm:pt modelId="{1BD5C6B7-DD59-4048-A74F-83CBA00044A6}" type="pres">
      <dgm:prSet presAssocID="{16131986-AAA7-43FA-9912-1DA06D32C58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23C1F-84CF-4BF2-9C6E-9ED1CCB76AD2}" type="pres">
      <dgm:prSet presAssocID="{16131986-AAA7-43FA-9912-1DA06D32C586}" presName="aSpace" presStyleCnt="0"/>
      <dgm:spPr/>
    </dgm:pt>
    <dgm:pt modelId="{1F3D5194-4CCB-4330-85CF-329DB3B24D60}" type="pres">
      <dgm:prSet presAssocID="{4820E764-86B6-489A-B7D6-2E320D7B144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5E41C-D22C-45F3-86C3-DA40424DB9F0}" type="pres">
      <dgm:prSet presAssocID="{4820E764-86B6-489A-B7D6-2E320D7B144B}" presName="aSpace" presStyleCnt="0"/>
      <dgm:spPr/>
    </dgm:pt>
  </dgm:ptLst>
  <dgm:cxnLst>
    <dgm:cxn modelId="{75F8F862-DA94-4AFD-AC4C-39D9CA05E40F}" type="presOf" srcId="{B642D295-2F8C-4620-B7A5-9FA6C24D155E}" destId="{6F090F10-0DB9-49B6-85CA-E62680A2C792}" srcOrd="0" destOrd="0" presId="urn:microsoft.com/office/officeart/2005/8/layout/pyramid2"/>
    <dgm:cxn modelId="{87C7891E-C8DD-43F7-ABE7-CCD2AAB6272E}" type="presOf" srcId="{4820E764-86B6-489A-B7D6-2E320D7B144B}" destId="{1F3D5194-4CCB-4330-85CF-329DB3B24D60}" srcOrd="0" destOrd="0" presId="urn:microsoft.com/office/officeart/2005/8/layout/pyramid2"/>
    <dgm:cxn modelId="{DF25177A-1EE8-4D21-85F3-4B6442DBA8C0}" srcId="{B642D295-2F8C-4620-B7A5-9FA6C24D155E}" destId="{16131986-AAA7-43FA-9912-1DA06D32C586}" srcOrd="1" destOrd="0" parTransId="{1658FAA2-DFA1-4DA5-BC33-4D986D9770D0}" sibTransId="{ADA6D0DE-EF5A-44F5-8C21-A91A1177B32D}"/>
    <dgm:cxn modelId="{CF656614-E7BE-4880-9BE9-A504F59FD0EB}" type="presOf" srcId="{82BAFDF2-5059-4A61-96C0-82BB971DF562}" destId="{C0DCD5DA-9D61-4CF6-8DF5-28715249239B}" srcOrd="0" destOrd="0" presId="urn:microsoft.com/office/officeart/2005/8/layout/pyramid2"/>
    <dgm:cxn modelId="{BAB24961-A6FD-4FAD-9841-E6BD42693F07}" srcId="{B642D295-2F8C-4620-B7A5-9FA6C24D155E}" destId="{4820E764-86B6-489A-B7D6-2E320D7B144B}" srcOrd="2" destOrd="0" parTransId="{3D94F5A4-0A2C-4E11-BE94-C0BEE56033D4}" sibTransId="{D1919641-D808-447B-BE83-DC7BB0766985}"/>
    <dgm:cxn modelId="{2374F1F9-C1A3-478B-B6D9-A01D29E83D74}" srcId="{B642D295-2F8C-4620-B7A5-9FA6C24D155E}" destId="{82BAFDF2-5059-4A61-96C0-82BB971DF562}" srcOrd="0" destOrd="0" parTransId="{EC5104D7-322A-4391-88B7-5725285B7F29}" sibTransId="{3E00D4B1-2791-4D2A-ABA4-64989E3BBAD9}"/>
    <dgm:cxn modelId="{0F969180-82CD-49A0-8E44-3B1E1FE29F1C}" type="presOf" srcId="{16131986-AAA7-43FA-9912-1DA06D32C586}" destId="{1BD5C6B7-DD59-4048-A74F-83CBA00044A6}" srcOrd="0" destOrd="0" presId="urn:microsoft.com/office/officeart/2005/8/layout/pyramid2"/>
    <dgm:cxn modelId="{1192E2FE-EBB8-4691-BCD6-487DEF2DC299}" type="presParOf" srcId="{6F090F10-0DB9-49B6-85CA-E62680A2C792}" destId="{529AA043-8E05-43B5-A890-15D1A8D211C6}" srcOrd="0" destOrd="0" presId="urn:microsoft.com/office/officeart/2005/8/layout/pyramid2"/>
    <dgm:cxn modelId="{B7F978E7-598F-4BD2-9113-76C1BB3086DE}" type="presParOf" srcId="{6F090F10-0DB9-49B6-85CA-E62680A2C792}" destId="{56AD6243-367D-4232-835A-7EC9037EA2B9}" srcOrd="1" destOrd="0" presId="urn:microsoft.com/office/officeart/2005/8/layout/pyramid2"/>
    <dgm:cxn modelId="{FD5E3431-7E36-407B-93FF-945C8D4CF889}" type="presParOf" srcId="{56AD6243-367D-4232-835A-7EC9037EA2B9}" destId="{C0DCD5DA-9D61-4CF6-8DF5-28715249239B}" srcOrd="0" destOrd="0" presId="urn:microsoft.com/office/officeart/2005/8/layout/pyramid2"/>
    <dgm:cxn modelId="{FFDA998A-A1CC-46FF-BD54-BE8EF9CDD5ED}" type="presParOf" srcId="{56AD6243-367D-4232-835A-7EC9037EA2B9}" destId="{BE0DD696-27BD-4CF7-AAEC-50ED1401B8CD}" srcOrd="1" destOrd="0" presId="urn:microsoft.com/office/officeart/2005/8/layout/pyramid2"/>
    <dgm:cxn modelId="{2DD1B282-C712-49E1-804A-C356F0DA1F0C}" type="presParOf" srcId="{56AD6243-367D-4232-835A-7EC9037EA2B9}" destId="{1BD5C6B7-DD59-4048-A74F-83CBA00044A6}" srcOrd="2" destOrd="0" presId="urn:microsoft.com/office/officeart/2005/8/layout/pyramid2"/>
    <dgm:cxn modelId="{61DE9043-5E23-447A-84C0-8FC593B34C79}" type="presParOf" srcId="{56AD6243-367D-4232-835A-7EC9037EA2B9}" destId="{E2423C1F-84CF-4BF2-9C6E-9ED1CCB76AD2}" srcOrd="3" destOrd="0" presId="urn:microsoft.com/office/officeart/2005/8/layout/pyramid2"/>
    <dgm:cxn modelId="{84191821-50D0-4268-ACC3-B761AD783493}" type="presParOf" srcId="{56AD6243-367D-4232-835A-7EC9037EA2B9}" destId="{1F3D5194-4CCB-4330-85CF-329DB3B24D60}" srcOrd="4" destOrd="0" presId="urn:microsoft.com/office/officeart/2005/8/layout/pyramid2"/>
    <dgm:cxn modelId="{B9BEE939-A7B7-4744-B529-7C9920975136}" type="presParOf" srcId="{56AD6243-367D-4232-835A-7EC9037EA2B9}" destId="{4C85E41C-D22C-45F3-86C3-DA40424DB9F0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DF559-0E97-4232-8B4F-03D0F9C7F3AC}" type="doc">
      <dgm:prSet loTypeId="urn:microsoft.com/office/officeart/2005/8/layout/pyramid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6CA7D18-6A04-468C-A7CC-FC7DFE26A821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рок-практикум</a:t>
          </a:r>
          <a:endParaRPr lang="ru-RU" dirty="0"/>
        </a:p>
      </dgm:t>
    </dgm:pt>
    <dgm:pt modelId="{A4846FC2-F84C-4A45-816E-3F2EB2A0BE45}" type="parTrans" cxnId="{89A2A269-53FF-4727-92D4-515150428B6E}">
      <dgm:prSet/>
      <dgm:spPr/>
      <dgm:t>
        <a:bodyPr/>
        <a:lstStyle/>
        <a:p>
          <a:endParaRPr lang="ru-RU"/>
        </a:p>
      </dgm:t>
    </dgm:pt>
    <dgm:pt modelId="{28F7830D-E22D-414C-A91D-0062CA26C9E7}" type="sibTrans" cxnId="{89A2A269-53FF-4727-92D4-515150428B6E}">
      <dgm:prSet/>
      <dgm:spPr/>
      <dgm:t>
        <a:bodyPr/>
        <a:lstStyle/>
        <a:p>
          <a:endParaRPr lang="ru-RU"/>
        </a:p>
      </dgm:t>
    </dgm:pt>
    <dgm:pt modelId="{E1D6708E-73CC-4198-9167-3CF5EFC4A595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рок-семинар</a:t>
          </a:r>
          <a:endParaRPr lang="ru-RU" dirty="0"/>
        </a:p>
      </dgm:t>
    </dgm:pt>
    <dgm:pt modelId="{8083FF21-48AC-4C0A-8835-D8EBE67E8083}" type="parTrans" cxnId="{61811348-E826-4EF2-A7D0-69F28B2484B8}">
      <dgm:prSet/>
      <dgm:spPr/>
      <dgm:t>
        <a:bodyPr/>
        <a:lstStyle/>
        <a:p>
          <a:endParaRPr lang="ru-RU"/>
        </a:p>
      </dgm:t>
    </dgm:pt>
    <dgm:pt modelId="{2B377B32-6AAF-4CE5-8885-34A91C535373}" type="sibTrans" cxnId="{61811348-E826-4EF2-A7D0-69F28B2484B8}">
      <dgm:prSet/>
      <dgm:spPr/>
      <dgm:t>
        <a:bodyPr/>
        <a:lstStyle/>
        <a:p>
          <a:endParaRPr lang="ru-RU"/>
        </a:p>
      </dgm:t>
    </dgm:pt>
    <dgm:pt modelId="{E45619D3-6CC6-4A7A-A392-19A1664DF944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рок-лекция</a:t>
          </a:r>
          <a:endParaRPr lang="ru-RU" dirty="0"/>
        </a:p>
      </dgm:t>
    </dgm:pt>
    <dgm:pt modelId="{BC741469-E904-44E3-B03F-218E0944BCA8}" type="parTrans" cxnId="{1A416CE7-A45B-45FF-8598-C45A5F1C16FE}">
      <dgm:prSet/>
      <dgm:spPr/>
      <dgm:t>
        <a:bodyPr/>
        <a:lstStyle/>
        <a:p>
          <a:endParaRPr lang="ru-RU"/>
        </a:p>
      </dgm:t>
    </dgm:pt>
    <dgm:pt modelId="{1D6EC429-B0B2-4902-824B-A0080AC1CCA9}" type="sibTrans" cxnId="{1A416CE7-A45B-45FF-8598-C45A5F1C16FE}">
      <dgm:prSet/>
      <dgm:spPr/>
      <dgm:t>
        <a:bodyPr/>
        <a:lstStyle/>
        <a:p>
          <a:endParaRPr lang="ru-RU"/>
        </a:p>
      </dgm:t>
    </dgm:pt>
    <dgm:pt modelId="{583D5EBB-A0D9-48CA-B73C-2D65976F5879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рок-зачет</a:t>
          </a:r>
          <a:endParaRPr lang="ru-RU" dirty="0"/>
        </a:p>
      </dgm:t>
    </dgm:pt>
    <dgm:pt modelId="{95F83E1A-6963-442F-9F9D-9FDF7BD0BB0F}" type="parTrans" cxnId="{E215E6D3-C3B7-4A91-9319-160528DCAFB4}">
      <dgm:prSet/>
      <dgm:spPr/>
      <dgm:t>
        <a:bodyPr/>
        <a:lstStyle/>
        <a:p>
          <a:endParaRPr lang="ru-RU"/>
        </a:p>
      </dgm:t>
    </dgm:pt>
    <dgm:pt modelId="{D0B01FD2-093A-48D3-8C5B-0C662479A002}" type="sibTrans" cxnId="{E215E6D3-C3B7-4A91-9319-160528DCAFB4}">
      <dgm:prSet/>
      <dgm:spPr/>
      <dgm:t>
        <a:bodyPr/>
        <a:lstStyle/>
        <a:p>
          <a:endParaRPr lang="ru-RU"/>
        </a:p>
      </dgm:t>
    </dgm:pt>
    <dgm:pt modelId="{9E312139-0BB4-4864-A622-EFDD2BA659DA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рок-игра</a:t>
          </a:r>
          <a:endParaRPr lang="ru-RU" dirty="0"/>
        </a:p>
      </dgm:t>
    </dgm:pt>
    <dgm:pt modelId="{6FAF628D-D9A1-4FF0-AD49-74E82F2CD35D}" type="parTrans" cxnId="{9A69DB6B-E811-4F35-9E8A-681754AC87BA}">
      <dgm:prSet/>
      <dgm:spPr/>
      <dgm:t>
        <a:bodyPr/>
        <a:lstStyle/>
        <a:p>
          <a:endParaRPr lang="ru-RU"/>
        </a:p>
      </dgm:t>
    </dgm:pt>
    <dgm:pt modelId="{DBFCB8D5-DA3C-41B1-B5EC-E04340CEB4D0}" type="sibTrans" cxnId="{9A69DB6B-E811-4F35-9E8A-681754AC87BA}">
      <dgm:prSet/>
      <dgm:spPr/>
      <dgm:t>
        <a:bodyPr/>
        <a:lstStyle/>
        <a:p>
          <a:endParaRPr lang="ru-RU"/>
        </a:p>
      </dgm:t>
    </dgm:pt>
    <dgm:pt modelId="{CE00A80C-4CD1-4AC6-95B1-3FDEC5C68FBA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рок-конференция</a:t>
          </a:r>
          <a:endParaRPr lang="ru-RU" dirty="0"/>
        </a:p>
      </dgm:t>
    </dgm:pt>
    <dgm:pt modelId="{392330F6-A987-49B6-8CCE-63F751293004}" type="parTrans" cxnId="{B292D64D-0F5A-49AF-BA2D-C8B473BEB745}">
      <dgm:prSet/>
      <dgm:spPr/>
      <dgm:t>
        <a:bodyPr/>
        <a:lstStyle/>
        <a:p>
          <a:endParaRPr lang="ru-RU"/>
        </a:p>
      </dgm:t>
    </dgm:pt>
    <dgm:pt modelId="{7BC21EF2-B4F4-4D01-98B0-62332F0B8DF9}" type="sibTrans" cxnId="{B292D64D-0F5A-49AF-BA2D-C8B473BEB745}">
      <dgm:prSet/>
      <dgm:spPr/>
      <dgm:t>
        <a:bodyPr/>
        <a:lstStyle/>
        <a:p>
          <a:endParaRPr lang="ru-RU"/>
        </a:p>
      </dgm:t>
    </dgm:pt>
    <dgm:pt modelId="{458B1D79-5CA9-47D6-BA4D-2FBD76FE16F7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рок-экскурсия </a:t>
          </a:r>
          <a:endParaRPr lang="ru-RU" dirty="0"/>
        </a:p>
      </dgm:t>
    </dgm:pt>
    <dgm:pt modelId="{8E8578BD-28AA-499A-9EFE-94184C0204EB}" type="parTrans" cxnId="{9D3B346B-ADC4-4FB4-9C6D-D10D011DED3C}">
      <dgm:prSet/>
      <dgm:spPr/>
      <dgm:t>
        <a:bodyPr/>
        <a:lstStyle/>
        <a:p>
          <a:endParaRPr lang="ru-RU"/>
        </a:p>
      </dgm:t>
    </dgm:pt>
    <dgm:pt modelId="{DDF25546-5269-41FC-8DBF-513BEFB3FD35}" type="sibTrans" cxnId="{9D3B346B-ADC4-4FB4-9C6D-D10D011DED3C}">
      <dgm:prSet/>
      <dgm:spPr/>
      <dgm:t>
        <a:bodyPr/>
        <a:lstStyle/>
        <a:p>
          <a:endParaRPr lang="ru-RU"/>
        </a:p>
      </dgm:t>
    </dgm:pt>
    <dgm:pt modelId="{9C5935FA-9657-400A-9E22-051F8D3E46CB}" type="pres">
      <dgm:prSet presAssocID="{DB2DF559-0E97-4232-8B4F-03D0F9C7F3A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46FD37A-9BDC-4FAB-84AC-A2CE78545B5F}" type="pres">
      <dgm:prSet presAssocID="{DB2DF559-0E97-4232-8B4F-03D0F9C7F3AC}" presName="pyramid" presStyleLbl="node1" presStyleIdx="0" presStyleCnt="1" custScaleX="97279"/>
      <dgm:spPr/>
    </dgm:pt>
    <dgm:pt modelId="{43510AF5-5E28-4E35-A6A6-341F97F998EF}" type="pres">
      <dgm:prSet presAssocID="{DB2DF559-0E97-4232-8B4F-03D0F9C7F3AC}" presName="theList" presStyleCnt="0"/>
      <dgm:spPr/>
    </dgm:pt>
    <dgm:pt modelId="{C1E56E25-503D-4332-91A9-0C1E83CE19F5}" type="pres">
      <dgm:prSet presAssocID="{A6CA7D18-6A04-468C-A7CC-FC7DFE26A82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5F98D-7A04-4371-9259-01B02C62A267}" type="pres">
      <dgm:prSet presAssocID="{A6CA7D18-6A04-468C-A7CC-FC7DFE26A821}" presName="aSpace" presStyleCnt="0"/>
      <dgm:spPr/>
    </dgm:pt>
    <dgm:pt modelId="{F06501A7-5EC1-4D01-B7BE-229A84C839E1}" type="pres">
      <dgm:prSet presAssocID="{E1D6708E-73CC-4198-9167-3CF5EFC4A595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0B5C-A90A-4563-8208-D4EB70D7568B}" type="pres">
      <dgm:prSet presAssocID="{E1D6708E-73CC-4198-9167-3CF5EFC4A595}" presName="aSpace" presStyleCnt="0"/>
      <dgm:spPr/>
    </dgm:pt>
    <dgm:pt modelId="{C4DEE20B-11E0-4415-81AB-5BB45FD0B28A}" type="pres">
      <dgm:prSet presAssocID="{E45619D3-6CC6-4A7A-A392-19A1664DF944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E5A63-B454-4151-A493-878C729BB705}" type="pres">
      <dgm:prSet presAssocID="{E45619D3-6CC6-4A7A-A392-19A1664DF944}" presName="aSpace" presStyleCnt="0"/>
      <dgm:spPr/>
    </dgm:pt>
    <dgm:pt modelId="{BAB43C1B-AF07-4B70-885D-685379449755}" type="pres">
      <dgm:prSet presAssocID="{583D5EBB-A0D9-48CA-B73C-2D65976F5879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DBE32-8DBB-4B89-A2B7-15D2620CA11B}" type="pres">
      <dgm:prSet presAssocID="{583D5EBB-A0D9-48CA-B73C-2D65976F5879}" presName="aSpace" presStyleCnt="0"/>
      <dgm:spPr/>
    </dgm:pt>
    <dgm:pt modelId="{692755D0-F115-4CCD-9C96-15E90EF0212C}" type="pres">
      <dgm:prSet presAssocID="{9E312139-0BB4-4864-A622-EFDD2BA659DA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57D5A-4E95-4162-AF81-AB0A7ADD7748}" type="pres">
      <dgm:prSet presAssocID="{9E312139-0BB4-4864-A622-EFDD2BA659DA}" presName="aSpace" presStyleCnt="0"/>
      <dgm:spPr/>
    </dgm:pt>
    <dgm:pt modelId="{90FDF3CC-CCC1-4D1A-9F35-178F5C03371B}" type="pres">
      <dgm:prSet presAssocID="{CE00A80C-4CD1-4AC6-95B1-3FDEC5C68FBA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A74D3-265C-4435-B9BE-96958683CAC2}" type="pres">
      <dgm:prSet presAssocID="{CE00A80C-4CD1-4AC6-95B1-3FDEC5C68FBA}" presName="aSpace" presStyleCnt="0"/>
      <dgm:spPr/>
    </dgm:pt>
    <dgm:pt modelId="{D8BB6F48-A508-4877-8733-4D9FC02D1995}" type="pres">
      <dgm:prSet presAssocID="{458B1D79-5CA9-47D6-BA4D-2FBD76FE16F7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42D88-D287-4493-BFA3-52F7AE167883}" type="pres">
      <dgm:prSet presAssocID="{458B1D79-5CA9-47D6-BA4D-2FBD76FE16F7}" presName="aSpace" presStyleCnt="0"/>
      <dgm:spPr/>
    </dgm:pt>
  </dgm:ptLst>
  <dgm:cxnLst>
    <dgm:cxn modelId="{DDC5B6A0-A332-44D3-A88D-391FB335A6A4}" type="presOf" srcId="{E45619D3-6CC6-4A7A-A392-19A1664DF944}" destId="{C4DEE20B-11E0-4415-81AB-5BB45FD0B28A}" srcOrd="0" destOrd="0" presId="urn:microsoft.com/office/officeart/2005/8/layout/pyramid2"/>
    <dgm:cxn modelId="{7F7824D1-BE98-4759-BD87-FEE9AA327242}" type="presOf" srcId="{9E312139-0BB4-4864-A622-EFDD2BA659DA}" destId="{692755D0-F115-4CCD-9C96-15E90EF0212C}" srcOrd="0" destOrd="0" presId="urn:microsoft.com/office/officeart/2005/8/layout/pyramid2"/>
    <dgm:cxn modelId="{929D9362-5354-45F0-9427-A0EFE9D496FE}" type="presOf" srcId="{DB2DF559-0E97-4232-8B4F-03D0F9C7F3AC}" destId="{9C5935FA-9657-400A-9E22-051F8D3E46CB}" srcOrd="0" destOrd="0" presId="urn:microsoft.com/office/officeart/2005/8/layout/pyramid2"/>
    <dgm:cxn modelId="{9A69DB6B-E811-4F35-9E8A-681754AC87BA}" srcId="{DB2DF559-0E97-4232-8B4F-03D0F9C7F3AC}" destId="{9E312139-0BB4-4864-A622-EFDD2BA659DA}" srcOrd="4" destOrd="0" parTransId="{6FAF628D-D9A1-4FF0-AD49-74E82F2CD35D}" sibTransId="{DBFCB8D5-DA3C-41B1-B5EC-E04340CEB4D0}"/>
    <dgm:cxn modelId="{0A6B7575-B6A2-45EF-8542-F17167A2BF55}" type="presOf" srcId="{583D5EBB-A0D9-48CA-B73C-2D65976F5879}" destId="{BAB43C1B-AF07-4B70-885D-685379449755}" srcOrd="0" destOrd="0" presId="urn:microsoft.com/office/officeart/2005/8/layout/pyramid2"/>
    <dgm:cxn modelId="{87AAD860-BB6D-421D-82F5-A0F2F7EB12EB}" type="presOf" srcId="{458B1D79-5CA9-47D6-BA4D-2FBD76FE16F7}" destId="{D8BB6F48-A508-4877-8733-4D9FC02D1995}" srcOrd="0" destOrd="0" presId="urn:microsoft.com/office/officeart/2005/8/layout/pyramid2"/>
    <dgm:cxn modelId="{2E9CD673-12D1-4B8F-ADDB-4BC4B11CDB91}" type="presOf" srcId="{E1D6708E-73CC-4198-9167-3CF5EFC4A595}" destId="{F06501A7-5EC1-4D01-B7BE-229A84C839E1}" srcOrd="0" destOrd="0" presId="urn:microsoft.com/office/officeart/2005/8/layout/pyramid2"/>
    <dgm:cxn modelId="{9D3B346B-ADC4-4FB4-9C6D-D10D011DED3C}" srcId="{DB2DF559-0E97-4232-8B4F-03D0F9C7F3AC}" destId="{458B1D79-5CA9-47D6-BA4D-2FBD76FE16F7}" srcOrd="6" destOrd="0" parTransId="{8E8578BD-28AA-499A-9EFE-94184C0204EB}" sibTransId="{DDF25546-5269-41FC-8DBF-513BEFB3FD35}"/>
    <dgm:cxn modelId="{186B6A5D-C836-4DE6-A1B3-CBFFAAAC8876}" type="presOf" srcId="{A6CA7D18-6A04-468C-A7CC-FC7DFE26A821}" destId="{C1E56E25-503D-4332-91A9-0C1E83CE19F5}" srcOrd="0" destOrd="0" presId="urn:microsoft.com/office/officeart/2005/8/layout/pyramid2"/>
    <dgm:cxn modelId="{CE62439C-97D9-4D6D-BE93-9C96DEDA73B7}" type="presOf" srcId="{CE00A80C-4CD1-4AC6-95B1-3FDEC5C68FBA}" destId="{90FDF3CC-CCC1-4D1A-9F35-178F5C03371B}" srcOrd="0" destOrd="0" presId="urn:microsoft.com/office/officeart/2005/8/layout/pyramid2"/>
    <dgm:cxn modelId="{B292D64D-0F5A-49AF-BA2D-C8B473BEB745}" srcId="{DB2DF559-0E97-4232-8B4F-03D0F9C7F3AC}" destId="{CE00A80C-4CD1-4AC6-95B1-3FDEC5C68FBA}" srcOrd="5" destOrd="0" parTransId="{392330F6-A987-49B6-8CCE-63F751293004}" sibTransId="{7BC21EF2-B4F4-4D01-98B0-62332F0B8DF9}"/>
    <dgm:cxn modelId="{1A416CE7-A45B-45FF-8598-C45A5F1C16FE}" srcId="{DB2DF559-0E97-4232-8B4F-03D0F9C7F3AC}" destId="{E45619D3-6CC6-4A7A-A392-19A1664DF944}" srcOrd="2" destOrd="0" parTransId="{BC741469-E904-44E3-B03F-218E0944BCA8}" sibTransId="{1D6EC429-B0B2-4902-824B-A0080AC1CCA9}"/>
    <dgm:cxn modelId="{89A2A269-53FF-4727-92D4-515150428B6E}" srcId="{DB2DF559-0E97-4232-8B4F-03D0F9C7F3AC}" destId="{A6CA7D18-6A04-468C-A7CC-FC7DFE26A821}" srcOrd="0" destOrd="0" parTransId="{A4846FC2-F84C-4A45-816E-3F2EB2A0BE45}" sibTransId="{28F7830D-E22D-414C-A91D-0062CA26C9E7}"/>
    <dgm:cxn modelId="{E215E6D3-C3B7-4A91-9319-160528DCAFB4}" srcId="{DB2DF559-0E97-4232-8B4F-03D0F9C7F3AC}" destId="{583D5EBB-A0D9-48CA-B73C-2D65976F5879}" srcOrd="3" destOrd="0" parTransId="{95F83E1A-6963-442F-9F9D-9FDF7BD0BB0F}" sibTransId="{D0B01FD2-093A-48D3-8C5B-0C662479A002}"/>
    <dgm:cxn modelId="{61811348-E826-4EF2-A7D0-69F28B2484B8}" srcId="{DB2DF559-0E97-4232-8B4F-03D0F9C7F3AC}" destId="{E1D6708E-73CC-4198-9167-3CF5EFC4A595}" srcOrd="1" destOrd="0" parTransId="{8083FF21-48AC-4C0A-8835-D8EBE67E8083}" sibTransId="{2B377B32-6AAF-4CE5-8885-34A91C535373}"/>
    <dgm:cxn modelId="{9BA1BEFF-12E9-4D56-8318-2ACB4DF28932}" type="presParOf" srcId="{9C5935FA-9657-400A-9E22-051F8D3E46CB}" destId="{646FD37A-9BDC-4FAB-84AC-A2CE78545B5F}" srcOrd="0" destOrd="0" presId="urn:microsoft.com/office/officeart/2005/8/layout/pyramid2"/>
    <dgm:cxn modelId="{F803BD83-DC92-46C5-AB3F-E2AE6DC2B90C}" type="presParOf" srcId="{9C5935FA-9657-400A-9E22-051F8D3E46CB}" destId="{43510AF5-5E28-4E35-A6A6-341F97F998EF}" srcOrd="1" destOrd="0" presId="urn:microsoft.com/office/officeart/2005/8/layout/pyramid2"/>
    <dgm:cxn modelId="{753D3095-21E4-4D05-9738-ABE1677D9424}" type="presParOf" srcId="{43510AF5-5E28-4E35-A6A6-341F97F998EF}" destId="{C1E56E25-503D-4332-91A9-0C1E83CE19F5}" srcOrd="0" destOrd="0" presId="urn:microsoft.com/office/officeart/2005/8/layout/pyramid2"/>
    <dgm:cxn modelId="{0E527860-9F4B-4530-9DAD-847370686FA5}" type="presParOf" srcId="{43510AF5-5E28-4E35-A6A6-341F97F998EF}" destId="{11D5F98D-7A04-4371-9259-01B02C62A267}" srcOrd="1" destOrd="0" presId="urn:microsoft.com/office/officeart/2005/8/layout/pyramid2"/>
    <dgm:cxn modelId="{01E07C55-0F02-47FB-93FE-265B3F8B021D}" type="presParOf" srcId="{43510AF5-5E28-4E35-A6A6-341F97F998EF}" destId="{F06501A7-5EC1-4D01-B7BE-229A84C839E1}" srcOrd="2" destOrd="0" presId="urn:microsoft.com/office/officeart/2005/8/layout/pyramid2"/>
    <dgm:cxn modelId="{2C145497-E96E-444C-AB77-9E50FADE5C47}" type="presParOf" srcId="{43510AF5-5E28-4E35-A6A6-341F97F998EF}" destId="{13F70B5C-A90A-4563-8208-D4EB70D7568B}" srcOrd="3" destOrd="0" presId="urn:microsoft.com/office/officeart/2005/8/layout/pyramid2"/>
    <dgm:cxn modelId="{63876E21-3ADF-49DA-9262-156003C3D4C3}" type="presParOf" srcId="{43510AF5-5E28-4E35-A6A6-341F97F998EF}" destId="{C4DEE20B-11E0-4415-81AB-5BB45FD0B28A}" srcOrd="4" destOrd="0" presId="urn:microsoft.com/office/officeart/2005/8/layout/pyramid2"/>
    <dgm:cxn modelId="{FD70DA38-33D1-4B8B-BFFB-007D6ED01CC3}" type="presParOf" srcId="{43510AF5-5E28-4E35-A6A6-341F97F998EF}" destId="{0D5E5A63-B454-4151-A493-878C729BB705}" srcOrd="5" destOrd="0" presId="urn:microsoft.com/office/officeart/2005/8/layout/pyramid2"/>
    <dgm:cxn modelId="{057DEFC3-FD95-4995-8989-10DD8DB323B4}" type="presParOf" srcId="{43510AF5-5E28-4E35-A6A6-341F97F998EF}" destId="{BAB43C1B-AF07-4B70-885D-685379449755}" srcOrd="6" destOrd="0" presId="urn:microsoft.com/office/officeart/2005/8/layout/pyramid2"/>
    <dgm:cxn modelId="{0D146545-AB75-4F7D-B596-12F8430F4553}" type="presParOf" srcId="{43510AF5-5E28-4E35-A6A6-341F97F998EF}" destId="{FDDDBE32-8DBB-4B89-A2B7-15D2620CA11B}" srcOrd="7" destOrd="0" presId="urn:microsoft.com/office/officeart/2005/8/layout/pyramid2"/>
    <dgm:cxn modelId="{6A9E0151-6604-4251-A1D9-96057D6DADF6}" type="presParOf" srcId="{43510AF5-5E28-4E35-A6A6-341F97F998EF}" destId="{692755D0-F115-4CCD-9C96-15E90EF0212C}" srcOrd="8" destOrd="0" presId="urn:microsoft.com/office/officeart/2005/8/layout/pyramid2"/>
    <dgm:cxn modelId="{6AFBFC9D-378E-4227-80A2-278A26F066FC}" type="presParOf" srcId="{43510AF5-5E28-4E35-A6A6-341F97F998EF}" destId="{28657D5A-4E95-4162-AF81-AB0A7ADD7748}" srcOrd="9" destOrd="0" presId="urn:microsoft.com/office/officeart/2005/8/layout/pyramid2"/>
    <dgm:cxn modelId="{3D3D38E5-2FCA-42AE-899E-F81C4CFFE8D7}" type="presParOf" srcId="{43510AF5-5E28-4E35-A6A6-341F97F998EF}" destId="{90FDF3CC-CCC1-4D1A-9F35-178F5C03371B}" srcOrd="10" destOrd="0" presId="urn:microsoft.com/office/officeart/2005/8/layout/pyramid2"/>
    <dgm:cxn modelId="{B4CD527B-2A95-4091-896A-C2388F5D7E0A}" type="presParOf" srcId="{43510AF5-5E28-4E35-A6A6-341F97F998EF}" destId="{F8AA74D3-265C-4435-B9BE-96958683CAC2}" srcOrd="11" destOrd="0" presId="urn:microsoft.com/office/officeart/2005/8/layout/pyramid2"/>
    <dgm:cxn modelId="{4F9AF8E5-2D40-4F20-9C1A-5CB28A1306EF}" type="presParOf" srcId="{43510AF5-5E28-4E35-A6A6-341F97F998EF}" destId="{D8BB6F48-A508-4877-8733-4D9FC02D1995}" srcOrd="12" destOrd="0" presId="urn:microsoft.com/office/officeart/2005/8/layout/pyramid2"/>
    <dgm:cxn modelId="{008FC2C7-C364-4019-9007-5CA21CE8329A}" type="presParOf" srcId="{43510AF5-5E28-4E35-A6A6-341F97F998EF}" destId="{50142D88-D287-4493-BFA3-52F7AE167883}" srcOrd="13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627145-6E58-45AF-9DB5-580FE0A31C9C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960562-8645-4AE8-B87F-3FF981D4C667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 организации работы в динамических парах или парах сменного состава</a:t>
          </a:r>
          <a:endParaRPr lang="ru-RU" dirty="0"/>
        </a:p>
      </dgm:t>
    </dgm:pt>
    <dgm:pt modelId="{D4467BB5-74BD-4FD9-8C1B-848D4E7440CA}" type="parTrans" cxnId="{6E416B18-93D7-4554-A1B4-8904354DC28B}">
      <dgm:prSet/>
      <dgm:spPr/>
      <dgm:t>
        <a:bodyPr/>
        <a:lstStyle/>
        <a:p>
          <a:endParaRPr lang="ru-RU"/>
        </a:p>
      </dgm:t>
    </dgm:pt>
    <dgm:pt modelId="{F0D2E273-FC39-4D87-9277-EFCE235F3A60}" type="sibTrans" cxnId="{6E416B18-93D7-4554-A1B4-8904354DC28B}">
      <dgm:prSet/>
      <dgm:spPr/>
      <dgm:t>
        <a:bodyPr/>
        <a:lstStyle/>
        <a:p>
          <a:endParaRPr lang="ru-RU"/>
        </a:p>
      </dgm:t>
    </dgm:pt>
    <dgm:pt modelId="{1B25183B-950A-4244-8BA8-B916B84618A4}">
      <dgm:prSet/>
      <dgm:spPr/>
      <dgm:t>
        <a:bodyPr/>
        <a:lstStyle/>
        <a:p>
          <a:pPr rtl="0"/>
          <a:r>
            <a:rPr lang="ru-RU" dirty="0" smtClean="0"/>
            <a:t>У</a:t>
          </a:r>
          <a:r>
            <a:rPr lang="x-none" smtClean="0"/>
            <a:t>рок организации работы в статистических парах или парах постоянного состава</a:t>
          </a:r>
          <a:endParaRPr lang="ru-RU" dirty="0"/>
        </a:p>
      </dgm:t>
    </dgm:pt>
    <dgm:pt modelId="{06137BAA-BBB0-414D-9D3D-C0A40E0EC9F7}" type="parTrans" cxnId="{502DB765-C9E4-493A-9794-04C3ECCBD160}">
      <dgm:prSet/>
      <dgm:spPr/>
      <dgm:t>
        <a:bodyPr/>
        <a:lstStyle/>
        <a:p>
          <a:endParaRPr lang="ru-RU"/>
        </a:p>
      </dgm:t>
    </dgm:pt>
    <dgm:pt modelId="{5AD40AC4-881C-4D66-A934-60BC82D621E8}" type="sibTrans" cxnId="{502DB765-C9E4-493A-9794-04C3ECCBD160}">
      <dgm:prSet/>
      <dgm:spPr/>
      <dgm:t>
        <a:bodyPr/>
        <a:lstStyle/>
        <a:p>
          <a:endParaRPr lang="ru-RU"/>
        </a:p>
      </dgm:t>
    </dgm:pt>
    <dgm:pt modelId="{42BB1ABC-8B91-4B20-8D98-28AF27B9049E}">
      <dgm:prSet/>
      <dgm:spPr/>
      <dgm:t>
        <a:bodyPr/>
        <a:lstStyle/>
        <a:p>
          <a:pPr algn="ctr" rtl="0"/>
          <a:r>
            <a:rPr lang="ru-RU" dirty="0" smtClean="0"/>
            <a:t>У</a:t>
          </a:r>
          <a:r>
            <a:rPr lang="x-none" smtClean="0"/>
            <a:t>рок работы в малых группах</a:t>
          </a:r>
          <a:endParaRPr lang="ru-RU" dirty="0"/>
        </a:p>
      </dgm:t>
    </dgm:pt>
    <dgm:pt modelId="{E3A6625D-FFA1-4D71-9FCD-CEDB4FDA4AD1}" type="parTrans" cxnId="{433D6C1D-C56E-4A97-B70C-BD618CBDC386}">
      <dgm:prSet/>
      <dgm:spPr/>
      <dgm:t>
        <a:bodyPr/>
        <a:lstStyle/>
        <a:p>
          <a:endParaRPr lang="ru-RU"/>
        </a:p>
      </dgm:t>
    </dgm:pt>
    <dgm:pt modelId="{B94D3785-D16F-46B6-A810-2C9E57F0518C}" type="sibTrans" cxnId="{433D6C1D-C56E-4A97-B70C-BD618CBDC386}">
      <dgm:prSet/>
      <dgm:spPr/>
      <dgm:t>
        <a:bodyPr/>
        <a:lstStyle/>
        <a:p>
          <a:endParaRPr lang="ru-RU"/>
        </a:p>
      </dgm:t>
    </dgm:pt>
    <dgm:pt modelId="{D2CBF01E-94A9-47F9-B32D-30ADABB3F52A}">
      <dgm:prSet/>
      <dgm:spPr/>
      <dgm:t>
        <a:bodyPr/>
        <a:lstStyle/>
        <a:p>
          <a:pPr rtl="0"/>
          <a:r>
            <a:rPr lang="ru-RU" dirty="0" smtClean="0"/>
            <a:t>Урок коллективного способа обучения</a:t>
          </a:r>
          <a:endParaRPr lang="ru-RU" dirty="0"/>
        </a:p>
      </dgm:t>
    </dgm:pt>
    <dgm:pt modelId="{35DDAF85-F758-4423-8CDF-386746C46F23}" type="parTrans" cxnId="{15273F90-89E1-4E4D-B78E-BBF78C2B25B6}">
      <dgm:prSet/>
      <dgm:spPr/>
      <dgm:t>
        <a:bodyPr/>
        <a:lstStyle/>
        <a:p>
          <a:endParaRPr lang="ru-RU"/>
        </a:p>
      </dgm:t>
    </dgm:pt>
    <dgm:pt modelId="{687A0AC0-D748-4018-9125-3E6FD7085B90}" type="sibTrans" cxnId="{15273F90-89E1-4E4D-B78E-BBF78C2B25B6}">
      <dgm:prSet/>
      <dgm:spPr/>
      <dgm:t>
        <a:bodyPr/>
        <a:lstStyle/>
        <a:p>
          <a:endParaRPr lang="ru-RU"/>
        </a:p>
      </dgm:t>
    </dgm:pt>
    <dgm:pt modelId="{0F645962-679C-47B4-AC91-A0F929E8B5D6}" type="pres">
      <dgm:prSet presAssocID="{B3627145-6E58-45AF-9DB5-580FE0A31C9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EF9106E-3A52-4484-B7CD-10743CDE9403}" type="pres">
      <dgm:prSet presAssocID="{B3627145-6E58-45AF-9DB5-580FE0A31C9C}" presName="pyramid" presStyleLbl="node1" presStyleIdx="0" presStyleCnt="1" custScaleX="92333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17CCFFB-77D5-4165-A320-DCEBF4B9A2B9}" type="pres">
      <dgm:prSet presAssocID="{B3627145-6E58-45AF-9DB5-580FE0A31C9C}" presName="theList" presStyleCnt="0"/>
      <dgm:spPr/>
    </dgm:pt>
    <dgm:pt modelId="{81F24D96-585F-425F-95DD-DA4D72C59EAF}" type="pres">
      <dgm:prSet presAssocID="{00960562-8645-4AE8-B87F-3FF981D4C66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E5514-E639-4C82-ADA5-1A7885B08EE1}" type="pres">
      <dgm:prSet presAssocID="{00960562-8645-4AE8-B87F-3FF981D4C667}" presName="aSpace" presStyleCnt="0"/>
      <dgm:spPr/>
    </dgm:pt>
    <dgm:pt modelId="{71BB4E54-2E66-4E0A-A363-EEEEB8EEF6E8}" type="pres">
      <dgm:prSet presAssocID="{1B25183B-950A-4244-8BA8-B916B84618A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8AA61-9286-4027-AF96-0C1F330BFD03}" type="pres">
      <dgm:prSet presAssocID="{1B25183B-950A-4244-8BA8-B916B84618A4}" presName="aSpace" presStyleCnt="0"/>
      <dgm:spPr/>
    </dgm:pt>
    <dgm:pt modelId="{82774AE9-0879-4FC3-9AB0-0D059364316F}" type="pres">
      <dgm:prSet presAssocID="{42BB1ABC-8B91-4B20-8D98-28AF27B9049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9F0B4-CCFE-459A-A7D9-114CA8813318}" type="pres">
      <dgm:prSet presAssocID="{42BB1ABC-8B91-4B20-8D98-28AF27B9049E}" presName="aSpace" presStyleCnt="0"/>
      <dgm:spPr/>
    </dgm:pt>
    <dgm:pt modelId="{D87FDDB4-3D92-40AA-8AB1-C630A9B47944}" type="pres">
      <dgm:prSet presAssocID="{D2CBF01E-94A9-47F9-B32D-30ADABB3F52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FB67A-E039-4BD5-B7B5-C6ED61E13AEA}" type="pres">
      <dgm:prSet presAssocID="{D2CBF01E-94A9-47F9-B32D-30ADABB3F52A}" presName="aSpace" presStyleCnt="0"/>
      <dgm:spPr/>
    </dgm:pt>
  </dgm:ptLst>
  <dgm:cxnLst>
    <dgm:cxn modelId="{A8BAE8F9-6DFA-4A52-82C8-4054F54B13CE}" type="presOf" srcId="{1B25183B-950A-4244-8BA8-B916B84618A4}" destId="{71BB4E54-2E66-4E0A-A363-EEEEB8EEF6E8}" srcOrd="0" destOrd="0" presId="urn:microsoft.com/office/officeart/2005/8/layout/pyramid2"/>
    <dgm:cxn modelId="{E14BDDFA-6AFE-41C0-A483-35C108B6BA37}" type="presOf" srcId="{42BB1ABC-8B91-4B20-8D98-28AF27B9049E}" destId="{82774AE9-0879-4FC3-9AB0-0D059364316F}" srcOrd="0" destOrd="0" presId="urn:microsoft.com/office/officeart/2005/8/layout/pyramid2"/>
    <dgm:cxn modelId="{15273F90-89E1-4E4D-B78E-BBF78C2B25B6}" srcId="{B3627145-6E58-45AF-9DB5-580FE0A31C9C}" destId="{D2CBF01E-94A9-47F9-B32D-30ADABB3F52A}" srcOrd="3" destOrd="0" parTransId="{35DDAF85-F758-4423-8CDF-386746C46F23}" sibTransId="{687A0AC0-D748-4018-9125-3E6FD7085B90}"/>
    <dgm:cxn modelId="{AE1D62A3-BE71-4D4B-95EF-A32E429A37D8}" type="presOf" srcId="{B3627145-6E58-45AF-9DB5-580FE0A31C9C}" destId="{0F645962-679C-47B4-AC91-A0F929E8B5D6}" srcOrd="0" destOrd="0" presId="urn:microsoft.com/office/officeart/2005/8/layout/pyramid2"/>
    <dgm:cxn modelId="{6E416B18-93D7-4554-A1B4-8904354DC28B}" srcId="{B3627145-6E58-45AF-9DB5-580FE0A31C9C}" destId="{00960562-8645-4AE8-B87F-3FF981D4C667}" srcOrd="0" destOrd="0" parTransId="{D4467BB5-74BD-4FD9-8C1B-848D4E7440CA}" sibTransId="{F0D2E273-FC39-4D87-9277-EFCE235F3A60}"/>
    <dgm:cxn modelId="{369A317F-A8F5-41CE-AF61-5DD5D52F927B}" type="presOf" srcId="{D2CBF01E-94A9-47F9-B32D-30ADABB3F52A}" destId="{D87FDDB4-3D92-40AA-8AB1-C630A9B47944}" srcOrd="0" destOrd="0" presId="urn:microsoft.com/office/officeart/2005/8/layout/pyramid2"/>
    <dgm:cxn modelId="{502DB765-C9E4-493A-9794-04C3ECCBD160}" srcId="{B3627145-6E58-45AF-9DB5-580FE0A31C9C}" destId="{1B25183B-950A-4244-8BA8-B916B84618A4}" srcOrd="1" destOrd="0" parTransId="{06137BAA-BBB0-414D-9D3D-C0A40E0EC9F7}" sibTransId="{5AD40AC4-881C-4D66-A934-60BC82D621E8}"/>
    <dgm:cxn modelId="{433D6C1D-C56E-4A97-B70C-BD618CBDC386}" srcId="{B3627145-6E58-45AF-9DB5-580FE0A31C9C}" destId="{42BB1ABC-8B91-4B20-8D98-28AF27B9049E}" srcOrd="2" destOrd="0" parTransId="{E3A6625D-FFA1-4D71-9FCD-CEDB4FDA4AD1}" sibTransId="{B94D3785-D16F-46B6-A810-2C9E57F0518C}"/>
    <dgm:cxn modelId="{176015F5-6A6C-496E-9B83-2A27A4216710}" type="presOf" srcId="{00960562-8645-4AE8-B87F-3FF981D4C667}" destId="{81F24D96-585F-425F-95DD-DA4D72C59EAF}" srcOrd="0" destOrd="0" presId="urn:microsoft.com/office/officeart/2005/8/layout/pyramid2"/>
    <dgm:cxn modelId="{F9B7C58F-DB71-4918-A270-BF4E745001DC}" type="presParOf" srcId="{0F645962-679C-47B4-AC91-A0F929E8B5D6}" destId="{5EF9106E-3A52-4484-B7CD-10743CDE9403}" srcOrd="0" destOrd="0" presId="urn:microsoft.com/office/officeart/2005/8/layout/pyramid2"/>
    <dgm:cxn modelId="{BAA17563-1643-4684-9D0A-8BABC8C14B4C}" type="presParOf" srcId="{0F645962-679C-47B4-AC91-A0F929E8B5D6}" destId="{017CCFFB-77D5-4165-A320-DCEBF4B9A2B9}" srcOrd="1" destOrd="0" presId="urn:microsoft.com/office/officeart/2005/8/layout/pyramid2"/>
    <dgm:cxn modelId="{A1BC2BFE-7B6F-43EC-8EAC-44746AFF6CA7}" type="presParOf" srcId="{017CCFFB-77D5-4165-A320-DCEBF4B9A2B9}" destId="{81F24D96-585F-425F-95DD-DA4D72C59EAF}" srcOrd="0" destOrd="0" presId="urn:microsoft.com/office/officeart/2005/8/layout/pyramid2"/>
    <dgm:cxn modelId="{3E327D63-6F5F-47C0-8738-918C9E9173C4}" type="presParOf" srcId="{017CCFFB-77D5-4165-A320-DCEBF4B9A2B9}" destId="{24FE5514-E639-4C82-ADA5-1A7885B08EE1}" srcOrd="1" destOrd="0" presId="urn:microsoft.com/office/officeart/2005/8/layout/pyramid2"/>
    <dgm:cxn modelId="{FA00E96A-D29A-4874-B68F-4248AB4F1EA6}" type="presParOf" srcId="{017CCFFB-77D5-4165-A320-DCEBF4B9A2B9}" destId="{71BB4E54-2E66-4E0A-A363-EEEEB8EEF6E8}" srcOrd="2" destOrd="0" presId="urn:microsoft.com/office/officeart/2005/8/layout/pyramid2"/>
    <dgm:cxn modelId="{E85EE99B-DBCD-4B10-B4EF-7D507776F431}" type="presParOf" srcId="{017CCFFB-77D5-4165-A320-DCEBF4B9A2B9}" destId="{D078AA61-9286-4027-AF96-0C1F330BFD03}" srcOrd="3" destOrd="0" presId="urn:microsoft.com/office/officeart/2005/8/layout/pyramid2"/>
    <dgm:cxn modelId="{BB7AC782-D4BD-4589-9450-C444264ABD1A}" type="presParOf" srcId="{017CCFFB-77D5-4165-A320-DCEBF4B9A2B9}" destId="{82774AE9-0879-4FC3-9AB0-0D059364316F}" srcOrd="4" destOrd="0" presId="urn:microsoft.com/office/officeart/2005/8/layout/pyramid2"/>
    <dgm:cxn modelId="{5B2149D4-EA82-4EF9-B591-9F934248EDB3}" type="presParOf" srcId="{017CCFFB-77D5-4165-A320-DCEBF4B9A2B9}" destId="{8649F0B4-CCFE-459A-A7D9-114CA8813318}" srcOrd="5" destOrd="0" presId="urn:microsoft.com/office/officeart/2005/8/layout/pyramid2"/>
    <dgm:cxn modelId="{F92F819A-B47D-48E6-B68B-7A4F5ECBAEA2}" type="presParOf" srcId="{017CCFFB-77D5-4165-A320-DCEBF4B9A2B9}" destId="{D87FDDB4-3D92-40AA-8AB1-C630A9B47944}" srcOrd="6" destOrd="0" presId="urn:microsoft.com/office/officeart/2005/8/layout/pyramid2"/>
    <dgm:cxn modelId="{B2274654-EA76-4E57-BDB7-E6BF4206A4C4}" type="presParOf" srcId="{017CCFFB-77D5-4165-A320-DCEBF4B9A2B9}" destId="{954FB67A-E039-4BD5-B7B5-C6ED61E13AEA}" srcOrd="7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126C64-942E-4417-91B9-8A67A7CF512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C0ECA-D446-4EF9-8ECF-9ECD8D4AD1DB}">
      <dgm:prSet/>
      <dgm:spPr/>
      <dgm:t>
        <a:bodyPr/>
        <a:lstStyle/>
        <a:p>
          <a:pPr rtl="0"/>
          <a:r>
            <a:rPr lang="ru-RU" dirty="0" smtClean="0"/>
            <a:t>И</a:t>
          </a:r>
          <a:r>
            <a:rPr lang="x-none" smtClean="0"/>
            <a:t>нформирующий урок</a:t>
          </a:r>
          <a:endParaRPr lang="ru-RU" dirty="0"/>
        </a:p>
      </dgm:t>
    </dgm:pt>
    <dgm:pt modelId="{5155F34B-1BBC-458B-9533-3A78C4573DAE}" type="parTrans" cxnId="{1F63B8CE-0783-4ECE-9121-7BE201A61BD1}">
      <dgm:prSet/>
      <dgm:spPr/>
      <dgm:t>
        <a:bodyPr/>
        <a:lstStyle/>
        <a:p>
          <a:endParaRPr lang="ru-RU"/>
        </a:p>
      </dgm:t>
    </dgm:pt>
    <dgm:pt modelId="{6BB43118-22EA-4ED1-8DFA-BC79AA3046EE}" type="sibTrans" cxnId="{1F63B8CE-0783-4ECE-9121-7BE201A61BD1}">
      <dgm:prSet/>
      <dgm:spPr/>
      <dgm:t>
        <a:bodyPr/>
        <a:lstStyle/>
        <a:p>
          <a:endParaRPr lang="ru-RU"/>
        </a:p>
      </dgm:t>
    </dgm:pt>
    <dgm:pt modelId="{15146F61-290B-4150-A9DF-CDA5398651DB}">
      <dgm:prSet/>
      <dgm:spPr/>
      <dgm:t>
        <a:bodyPr/>
        <a:lstStyle/>
        <a:p>
          <a:pPr rtl="0"/>
          <a:r>
            <a:rPr lang="ru-RU" dirty="0" smtClean="0"/>
            <a:t>П</a:t>
          </a:r>
          <a:r>
            <a:rPr lang="x-none" smtClean="0"/>
            <a:t>роблемный урок</a:t>
          </a:r>
          <a:endParaRPr lang="ru-RU" dirty="0"/>
        </a:p>
      </dgm:t>
    </dgm:pt>
    <dgm:pt modelId="{D5BCA1AF-7239-49C8-B15E-874454B491E6}" type="parTrans" cxnId="{BDDE286D-2CF7-4E92-B78B-6A5AD655BF55}">
      <dgm:prSet/>
      <dgm:spPr/>
      <dgm:t>
        <a:bodyPr/>
        <a:lstStyle/>
        <a:p>
          <a:endParaRPr lang="ru-RU"/>
        </a:p>
      </dgm:t>
    </dgm:pt>
    <dgm:pt modelId="{4CE3C87A-BE0E-4EA7-9093-4597BB73E506}" type="sibTrans" cxnId="{BDDE286D-2CF7-4E92-B78B-6A5AD655BF55}">
      <dgm:prSet/>
      <dgm:spPr/>
      <dgm:t>
        <a:bodyPr/>
        <a:lstStyle/>
        <a:p>
          <a:endParaRPr lang="ru-RU"/>
        </a:p>
      </dgm:t>
    </dgm:pt>
    <dgm:pt modelId="{58822E42-CE81-4F1C-AF2C-A20ED3DBDF87}">
      <dgm:prSet/>
      <dgm:spPr/>
      <dgm:t>
        <a:bodyPr/>
        <a:lstStyle/>
        <a:p>
          <a:pPr rtl="0"/>
          <a:r>
            <a:rPr lang="ru-RU" dirty="0" smtClean="0"/>
            <a:t>И</a:t>
          </a:r>
          <a:r>
            <a:rPr lang="x-none" smtClean="0"/>
            <a:t>сследовательский урок</a:t>
          </a:r>
          <a:endParaRPr lang="ru-RU" dirty="0"/>
        </a:p>
      </dgm:t>
    </dgm:pt>
    <dgm:pt modelId="{67B4BCA3-E2F1-4DAF-B6E6-E5E13CB6DCC0}" type="parTrans" cxnId="{47745794-4E73-4493-8F18-13271C652B88}">
      <dgm:prSet/>
      <dgm:spPr/>
      <dgm:t>
        <a:bodyPr/>
        <a:lstStyle/>
        <a:p>
          <a:endParaRPr lang="ru-RU"/>
        </a:p>
      </dgm:t>
    </dgm:pt>
    <dgm:pt modelId="{0C7F4B30-EE62-4C5E-B8CB-137C21D25E8D}" type="sibTrans" cxnId="{47745794-4E73-4493-8F18-13271C652B88}">
      <dgm:prSet/>
      <dgm:spPr/>
      <dgm:t>
        <a:bodyPr/>
        <a:lstStyle/>
        <a:p>
          <a:endParaRPr lang="ru-RU"/>
        </a:p>
      </dgm:t>
    </dgm:pt>
    <dgm:pt modelId="{D5E2E9DD-C716-4686-81BD-2CA2FFAE13C4}">
      <dgm:prSet/>
      <dgm:spPr/>
      <dgm:t>
        <a:bodyPr/>
        <a:lstStyle/>
        <a:p>
          <a:pPr rtl="0"/>
          <a:r>
            <a:rPr lang="ru-RU" dirty="0" smtClean="0"/>
            <a:t>Эвристический урок</a:t>
          </a:r>
          <a:endParaRPr lang="ru-RU" dirty="0"/>
        </a:p>
      </dgm:t>
    </dgm:pt>
    <dgm:pt modelId="{BA9A1DA2-37D7-4E2A-9831-F69E8D82033A}" type="parTrans" cxnId="{9E1A2462-87EF-4299-9A32-F37ABF2562AF}">
      <dgm:prSet/>
      <dgm:spPr/>
      <dgm:t>
        <a:bodyPr/>
        <a:lstStyle/>
        <a:p>
          <a:endParaRPr lang="ru-RU"/>
        </a:p>
      </dgm:t>
    </dgm:pt>
    <dgm:pt modelId="{5B34B657-1E8E-446B-B318-D3EA8044CEBB}" type="sibTrans" cxnId="{9E1A2462-87EF-4299-9A32-F37ABF2562AF}">
      <dgm:prSet/>
      <dgm:spPr/>
      <dgm:t>
        <a:bodyPr/>
        <a:lstStyle/>
        <a:p>
          <a:endParaRPr lang="ru-RU"/>
        </a:p>
      </dgm:t>
    </dgm:pt>
    <dgm:pt modelId="{CE3CF96B-3F36-4BEC-9006-CBB407ABB506}" type="pres">
      <dgm:prSet presAssocID="{F3126C64-942E-4417-91B9-8A67A7CF512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C8E32B3-DC96-41AC-AC0B-E35EBDDF3A16}" type="pres">
      <dgm:prSet presAssocID="{F3126C64-942E-4417-91B9-8A67A7CF5126}" presName="pyramid" presStyleLbl="node1" presStyleIdx="0" presStyleCnt="1" custLinFactNeighborX="167" custLinFactNeighborY="666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9F517C9-BD3B-487E-A563-D6F93FB17103}" type="pres">
      <dgm:prSet presAssocID="{F3126C64-942E-4417-91B9-8A67A7CF5126}" presName="theList" presStyleCnt="0"/>
      <dgm:spPr/>
    </dgm:pt>
    <dgm:pt modelId="{B4B3641A-DE6F-4419-A2B1-5999E0EF5248}" type="pres">
      <dgm:prSet presAssocID="{E6BC0ECA-D446-4EF9-8ECF-9ECD8D4AD1D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6A165-5356-4DFB-B7EB-7C8F23403DBD}" type="pres">
      <dgm:prSet presAssocID="{E6BC0ECA-D446-4EF9-8ECF-9ECD8D4AD1DB}" presName="aSpace" presStyleCnt="0"/>
      <dgm:spPr/>
    </dgm:pt>
    <dgm:pt modelId="{67B654F6-AD00-48E5-AB05-A78DCD5F1E98}" type="pres">
      <dgm:prSet presAssocID="{15146F61-290B-4150-A9DF-CDA5398651D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6887-CEBA-4D5A-8EDE-B1CBD3294095}" type="pres">
      <dgm:prSet presAssocID="{15146F61-290B-4150-A9DF-CDA5398651DB}" presName="aSpace" presStyleCnt="0"/>
      <dgm:spPr/>
    </dgm:pt>
    <dgm:pt modelId="{B0D19F02-FBEE-4A55-B2BC-6630B68B3E77}" type="pres">
      <dgm:prSet presAssocID="{58822E42-CE81-4F1C-AF2C-A20ED3DBDF8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CA79A-6C7D-4155-A5B5-73C83D834045}" type="pres">
      <dgm:prSet presAssocID="{58822E42-CE81-4F1C-AF2C-A20ED3DBDF87}" presName="aSpace" presStyleCnt="0"/>
      <dgm:spPr/>
    </dgm:pt>
    <dgm:pt modelId="{CD26BDF2-5CF6-4C41-89AD-9F596386E185}" type="pres">
      <dgm:prSet presAssocID="{D5E2E9DD-C716-4686-81BD-2CA2FFAE13C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C9BCC-4480-4D25-8C11-4B817597BA2B}" type="pres">
      <dgm:prSet presAssocID="{D5E2E9DD-C716-4686-81BD-2CA2FFAE13C4}" presName="aSpace" presStyleCnt="0"/>
      <dgm:spPr/>
    </dgm:pt>
  </dgm:ptLst>
  <dgm:cxnLst>
    <dgm:cxn modelId="{1F63B8CE-0783-4ECE-9121-7BE201A61BD1}" srcId="{F3126C64-942E-4417-91B9-8A67A7CF5126}" destId="{E6BC0ECA-D446-4EF9-8ECF-9ECD8D4AD1DB}" srcOrd="0" destOrd="0" parTransId="{5155F34B-1BBC-458B-9533-3A78C4573DAE}" sibTransId="{6BB43118-22EA-4ED1-8DFA-BC79AA3046EE}"/>
    <dgm:cxn modelId="{DAA98D17-DB36-4674-8DB5-1BCFE2F0D0AC}" type="presOf" srcId="{D5E2E9DD-C716-4686-81BD-2CA2FFAE13C4}" destId="{CD26BDF2-5CF6-4C41-89AD-9F596386E185}" srcOrd="0" destOrd="0" presId="urn:microsoft.com/office/officeart/2005/8/layout/pyramid2"/>
    <dgm:cxn modelId="{AF3473C8-3A2D-4CC3-AAD2-A6A9105E21BD}" type="presOf" srcId="{58822E42-CE81-4F1C-AF2C-A20ED3DBDF87}" destId="{B0D19F02-FBEE-4A55-B2BC-6630B68B3E77}" srcOrd="0" destOrd="0" presId="urn:microsoft.com/office/officeart/2005/8/layout/pyramid2"/>
    <dgm:cxn modelId="{47745794-4E73-4493-8F18-13271C652B88}" srcId="{F3126C64-942E-4417-91B9-8A67A7CF5126}" destId="{58822E42-CE81-4F1C-AF2C-A20ED3DBDF87}" srcOrd="2" destOrd="0" parTransId="{67B4BCA3-E2F1-4DAF-B6E6-E5E13CB6DCC0}" sibTransId="{0C7F4B30-EE62-4C5E-B8CB-137C21D25E8D}"/>
    <dgm:cxn modelId="{9E1A2462-87EF-4299-9A32-F37ABF2562AF}" srcId="{F3126C64-942E-4417-91B9-8A67A7CF5126}" destId="{D5E2E9DD-C716-4686-81BD-2CA2FFAE13C4}" srcOrd="3" destOrd="0" parTransId="{BA9A1DA2-37D7-4E2A-9831-F69E8D82033A}" sibTransId="{5B34B657-1E8E-446B-B318-D3EA8044CEBB}"/>
    <dgm:cxn modelId="{59DDA999-E7C1-4F47-9EC1-064AE2A6F5B7}" type="presOf" srcId="{15146F61-290B-4150-A9DF-CDA5398651DB}" destId="{67B654F6-AD00-48E5-AB05-A78DCD5F1E98}" srcOrd="0" destOrd="0" presId="urn:microsoft.com/office/officeart/2005/8/layout/pyramid2"/>
    <dgm:cxn modelId="{C0CF0805-6BA2-4966-85B3-E573FA8748FF}" type="presOf" srcId="{E6BC0ECA-D446-4EF9-8ECF-9ECD8D4AD1DB}" destId="{B4B3641A-DE6F-4419-A2B1-5999E0EF5248}" srcOrd="0" destOrd="0" presId="urn:microsoft.com/office/officeart/2005/8/layout/pyramid2"/>
    <dgm:cxn modelId="{BDDE286D-2CF7-4E92-B78B-6A5AD655BF55}" srcId="{F3126C64-942E-4417-91B9-8A67A7CF5126}" destId="{15146F61-290B-4150-A9DF-CDA5398651DB}" srcOrd="1" destOrd="0" parTransId="{D5BCA1AF-7239-49C8-B15E-874454B491E6}" sibTransId="{4CE3C87A-BE0E-4EA7-9093-4597BB73E506}"/>
    <dgm:cxn modelId="{7324688B-86A5-48BD-82E9-B7A7EDACE885}" type="presOf" srcId="{F3126C64-942E-4417-91B9-8A67A7CF5126}" destId="{CE3CF96B-3F36-4BEC-9006-CBB407ABB506}" srcOrd="0" destOrd="0" presId="urn:microsoft.com/office/officeart/2005/8/layout/pyramid2"/>
    <dgm:cxn modelId="{CE1C26C9-795D-46F0-BD47-A3DCC6191763}" type="presParOf" srcId="{CE3CF96B-3F36-4BEC-9006-CBB407ABB506}" destId="{5C8E32B3-DC96-41AC-AC0B-E35EBDDF3A16}" srcOrd="0" destOrd="0" presId="urn:microsoft.com/office/officeart/2005/8/layout/pyramid2"/>
    <dgm:cxn modelId="{1C3E81AD-CF53-47CF-80CE-D24B260F52DB}" type="presParOf" srcId="{CE3CF96B-3F36-4BEC-9006-CBB407ABB506}" destId="{D9F517C9-BD3B-487E-A563-D6F93FB17103}" srcOrd="1" destOrd="0" presId="urn:microsoft.com/office/officeart/2005/8/layout/pyramid2"/>
    <dgm:cxn modelId="{6C8F3372-618C-4297-BA16-A56D3D198CC2}" type="presParOf" srcId="{D9F517C9-BD3B-487E-A563-D6F93FB17103}" destId="{B4B3641A-DE6F-4419-A2B1-5999E0EF5248}" srcOrd="0" destOrd="0" presId="urn:microsoft.com/office/officeart/2005/8/layout/pyramid2"/>
    <dgm:cxn modelId="{04D93915-3D86-4129-A774-A18600809237}" type="presParOf" srcId="{D9F517C9-BD3B-487E-A563-D6F93FB17103}" destId="{7DE6A165-5356-4DFB-B7EB-7C8F23403DBD}" srcOrd="1" destOrd="0" presId="urn:microsoft.com/office/officeart/2005/8/layout/pyramid2"/>
    <dgm:cxn modelId="{800F16B7-BC82-44EF-BAC9-29FDCE914B31}" type="presParOf" srcId="{D9F517C9-BD3B-487E-A563-D6F93FB17103}" destId="{67B654F6-AD00-48E5-AB05-A78DCD5F1E98}" srcOrd="2" destOrd="0" presId="urn:microsoft.com/office/officeart/2005/8/layout/pyramid2"/>
    <dgm:cxn modelId="{B8456EE9-2C25-4910-9EF7-122143829F1A}" type="presParOf" srcId="{D9F517C9-BD3B-487E-A563-D6F93FB17103}" destId="{FA466887-CEBA-4D5A-8EDE-B1CBD3294095}" srcOrd="3" destOrd="0" presId="urn:microsoft.com/office/officeart/2005/8/layout/pyramid2"/>
    <dgm:cxn modelId="{6D5C01B7-4D18-434E-B3D8-AB3E0A0C0A01}" type="presParOf" srcId="{D9F517C9-BD3B-487E-A563-D6F93FB17103}" destId="{B0D19F02-FBEE-4A55-B2BC-6630B68B3E77}" srcOrd="4" destOrd="0" presId="urn:microsoft.com/office/officeart/2005/8/layout/pyramid2"/>
    <dgm:cxn modelId="{3E21C877-FD5E-439B-A404-04B0F0F7A82E}" type="presParOf" srcId="{D9F517C9-BD3B-487E-A563-D6F93FB17103}" destId="{003CA79A-6C7D-4155-A5B5-73C83D834045}" srcOrd="5" destOrd="0" presId="urn:microsoft.com/office/officeart/2005/8/layout/pyramid2"/>
    <dgm:cxn modelId="{20F18060-5E30-40C6-8191-B9FB806D01F0}" type="presParOf" srcId="{D9F517C9-BD3B-487E-A563-D6F93FB17103}" destId="{CD26BDF2-5CF6-4C41-89AD-9F596386E185}" srcOrd="6" destOrd="0" presId="urn:microsoft.com/office/officeart/2005/8/layout/pyramid2"/>
    <dgm:cxn modelId="{57C57CCB-163C-4C66-B776-A02E5F8D1E19}" type="presParOf" srcId="{D9F517C9-BD3B-487E-A563-D6F93FB17103}" destId="{2FCC9BCC-4480-4D25-8C11-4B817597BA2B}" srcOrd="7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686EA4-4970-4C0D-8D48-A7166E46A0E5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3DC840-8239-423D-8838-08A531FAEB6E}">
      <dgm:prSet/>
      <dgm:spPr/>
      <dgm:t>
        <a:bodyPr/>
        <a:lstStyle/>
        <a:p>
          <a:pPr rtl="0"/>
          <a:r>
            <a:rPr lang="ru-RU" dirty="0" smtClean="0"/>
            <a:t>И</a:t>
          </a:r>
          <a:r>
            <a:rPr lang="x-none" smtClean="0"/>
            <a:t>нтегрированный урок</a:t>
          </a:r>
          <a:endParaRPr lang="ru-RU" dirty="0"/>
        </a:p>
      </dgm:t>
    </dgm:pt>
    <dgm:pt modelId="{B40A0C6E-7A75-436C-BC6A-8AE84C4A24C2}" type="parTrans" cxnId="{92E9F213-D4A6-4CD8-9EDB-55C75464BC96}">
      <dgm:prSet/>
      <dgm:spPr/>
      <dgm:t>
        <a:bodyPr/>
        <a:lstStyle/>
        <a:p>
          <a:endParaRPr lang="ru-RU"/>
        </a:p>
      </dgm:t>
    </dgm:pt>
    <dgm:pt modelId="{F2CF9343-D975-48B7-BC78-04E1A5DBCEDE}" type="sibTrans" cxnId="{92E9F213-D4A6-4CD8-9EDB-55C75464BC96}">
      <dgm:prSet/>
      <dgm:spPr/>
      <dgm:t>
        <a:bodyPr/>
        <a:lstStyle/>
        <a:p>
          <a:endParaRPr lang="ru-RU"/>
        </a:p>
      </dgm:t>
    </dgm:pt>
    <dgm:pt modelId="{6BA1D3BD-5CBA-4AC4-A447-F6A09C33F1C6}">
      <dgm:prSet/>
      <dgm:spPr/>
      <dgm:t>
        <a:bodyPr/>
        <a:lstStyle/>
        <a:p>
          <a:pPr rtl="0"/>
          <a:r>
            <a:rPr lang="ru-RU" dirty="0" smtClean="0"/>
            <a:t>Б</a:t>
          </a:r>
          <a:r>
            <a:rPr lang="x-none" smtClean="0"/>
            <a:t>иблиотечный урок</a:t>
          </a:r>
          <a:endParaRPr lang="ru-RU" dirty="0"/>
        </a:p>
      </dgm:t>
    </dgm:pt>
    <dgm:pt modelId="{9C73DB9B-A23C-4E2B-B489-C85654C3D35F}" type="parTrans" cxnId="{F5DD3402-FAB7-476F-8DBD-4F6972AF79F2}">
      <dgm:prSet/>
      <dgm:spPr/>
      <dgm:t>
        <a:bodyPr/>
        <a:lstStyle/>
        <a:p>
          <a:endParaRPr lang="ru-RU"/>
        </a:p>
      </dgm:t>
    </dgm:pt>
    <dgm:pt modelId="{F258336C-A3A6-4414-8EB4-3C4699A4C3D0}" type="sibTrans" cxnId="{F5DD3402-FAB7-476F-8DBD-4F6972AF79F2}">
      <dgm:prSet/>
      <dgm:spPr/>
      <dgm:t>
        <a:bodyPr/>
        <a:lstStyle/>
        <a:p>
          <a:endParaRPr lang="ru-RU"/>
        </a:p>
      </dgm:t>
    </dgm:pt>
    <dgm:pt modelId="{E0782105-A756-4695-9C07-1C45F8DD82A3}">
      <dgm:prSet/>
      <dgm:spPr/>
      <dgm:t>
        <a:bodyPr/>
        <a:lstStyle/>
        <a:p>
          <a:pPr rtl="0"/>
          <a:r>
            <a:rPr lang="ru-RU" dirty="0" smtClean="0"/>
            <a:t>К</a:t>
          </a:r>
          <a:r>
            <a:rPr lang="x-none" smtClean="0"/>
            <a:t>лубный урок</a:t>
          </a:r>
          <a:endParaRPr lang="ru-RU" dirty="0"/>
        </a:p>
      </dgm:t>
    </dgm:pt>
    <dgm:pt modelId="{73B3990B-B6E1-4739-B2B6-5D34D362F01B}" type="parTrans" cxnId="{0C38F210-2368-485B-8D2A-AC1B102B6EB0}">
      <dgm:prSet/>
      <dgm:spPr/>
      <dgm:t>
        <a:bodyPr/>
        <a:lstStyle/>
        <a:p>
          <a:endParaRPr lang="ru-RU"/>
        </a:p>
      </dgm:t>
    </dgm:pt>
    <dgm:pt modelId="{5DC82FF5-849C-45EB-B250-DBE502D9D145}" type="sibTrans" cxnId="{0C38F210-2368-485B-8D2A-AC1B102B6EB0}">
      <dgm:prSet/>
      <dgm:spPr/>
      <dgm:t>
        <a:bodyPr/>
        <a:lstStyle/>
        <a:p>
          <a:endParaRPr lang="ru-RU"/>
        </a:p>
      </dgm:t>
    </dgm:pt>
    <dgm:pt modelId="{56800766-26CE-4B8C-9D35-F90F5A3481FC}">
      <dgm:prSet/>
      <dgm:spPr/>
      <dgm:t>
        <a:bodyPr/>
        <a:lstStyle/>
        <a:p>
          <a:pPr rtl="0"/>
          <a:r>
            <a:rPr lang="ru-RU" dirty="0" err="1" smtClean="0"/>
            <a:t>Медиаурок</a:t>
          </a:r>
          <a:endParaRPr lang="ru-RU" dirty="0"/>
        </a:p>
      </dgm:t>
    </dgm:pt>
    <dgm:pt modelId="{C6ECEE5F-146C-408B-BB4C-C843AD95BC79}" type="parTrans" cxnId="{B3BD3F3C-C26B-4F0F-86A2-06412334F9F3}">
      <dgm:prSet/>
      <dgm:spPr/>
      <dgm:t>
        <a:bodyPr/>
        <a:lstStyle/>
        <a:p>
          <a:endParaRPr lang="ru-RU"/>
        </a:p>
      </dgm:t>
    </dgm:pt>
    <dgm:pt modelId="{4A2DA582-6F84-4610-A2F7-CC51D8755B15}" type="sibTrans" cxnId="{B3BD3F3C-C26B-4F0F-86A2-06412334F9F3}">
      <dgm:prSet/>
      <dgm:spPr/>
      <dgm:t>
        <a:bodyPr/>
        <a:lstStyle/>
        <a:p>
          <a:endParaRPr lang="ru-RU"/>
        </a:p>
      </dgm:t>
    </dgm:pt>
    <dgm:pt modelId="{732C5B6F-E102-43C5-861D-BCB4884E7EC9}" type="pres">
      <dgm:prSet presAssocID="{12686EA4-4970-4C0D-8D48-A7166E46A0E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9BC497C-CC9F-45E6-B6A3-DD268C5D0F0D}" type="pres">
      <dgm:prSet presAssocID="{12686EA4-4970-4C0D-8D48-A7166E46A0E5}" presName="pyramid" presStyleLbl="node1" presStyleIdx="0" presStyleCnt="1"/>
      <dgm:spPr>
        <a:solidFill>
          <a:srgbClr val="FF0000"/>
        </a:solidFill>
      </dgm:spPr>
    </dgm:pt>
    <dgm:pt modelId="{C983B80A-7FF3-4197-AA83-74881DBDD7C4}" type="pres">
      <dgm:prSet presAssocID="{12686EA4-4970-4C0D-8D48-A7166E46A0E5}" presName="theList" presStyleCnt="0"/>
      <dgm:spPr/>
    </dgm:pt>
    <dgm:pt modelId="{D4AC5A1C-33C7-4F2A-A2DA-AE90E4C6A456}" type="pres">
      <dgm:prSet presAssocID="{903DC840-8239-423D-8838-08A531FAEB6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B8864-9764-41EB-9F0B-6A115CC42001}" type="pres">
      <dgm:prSet presAssocID="{903DC840-8239-423D-8838-08A531FAEB6E}" presName="aSpace" presStyleCnt="0"/>
      <dgm:spPr/>
    </dgm:pt>
    <dgm:pt modelId="{D23C5DA4-B1B1-4D9E-AAD1-8212B74DC0C4}" type="pres">
      <dgm:prSet presAssocID="{6BA1D3BD-5CBA-4AC4-A447-F6A09C33F1C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9A957-1F17-4186-AB0A-712C593E8755}" type="pres">
      <dgm:prSet presAssocID="{6BA1D3BD-5CBA-4AC4-A447-F6A09C33F1C6}" presName="aSpace" presStyleCnt="0"/>
      <dgm:spPr/>
    </dgm:pt>
    <dgm:pt modelId="{7F35CDA6-893E-4403-852D-22D3DE0DDBAB}" type="pres">
      <dgm:prSet presAssocID="{E0782105-A756-4695-9C07-1C45F8DD82A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8B278-C52B-43AF-9CDC-6404A6CC49C3}" type="pres">
      <dgm:prSet presAssocID="{E0782105-A756-4695-9C07-1C45F8DD82A3}" presName="aSpace" presStyleCnt="0"/>
      <dgm:spPr/>
    </dgm:pt>
    <dgm:pt modelId="{696682F9-B409-4AB6-AA1C-18BE39FB580A}" type="pres">
      <dgm:prSet presAssocID="{56800766-26CE-4B8C-9D35-F90F5A3481F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C2CA-3899-4F64-A131-377F3421B95E}" type="pres">
      <dgm:prSet presAssocID="{56800766-26CE-4B8C-9D35-F90F5A3481FC}" presName="aSpace" presStyleCnt="0"/>
      <dgm:spPr/>
    </dgm:pt>
  </dgm:ptLst>
  <dgm:cxnLst>
    <dgm:cxn modelId="{0449857E-FB5D-4B31-B688-E25CEED23F99}" type="presOf" srcId="{E0782105-A756-4695-9C07-1C45F8DD82A3}" destId="{7F35CDA6-893E-4403-852D-22D3DE0DDBAB}" srcOrd="0" destOrd="0" presId="urn:microsoft.com/office/officeart/2005/8/layout/pyramid2"/>
    <dgm:cxn modelId="{5DDA47D8-FD56-458D-830A-33415192BD62}" type="presOf" srcId="{12686EA4-4970-4C0D-8D48-A7166E46A0E5}" destId="{732C5B6F-E102-43C5-861D-BCB4884E7EC9}" srcOrd="0" destOrd="0" presId="urn:microsoft.com/office/officeart/2005/8/layout/pyramid2"/>
    <dgm:cxn modelId="{E786B8C5-F30F-4355-BC6D-8E489BD08727}" type="presOf" srcId="{56800766-26CE-4B8C-9D35-F90F5A3481FC}" destId="{696682F9-B409-4AB6-AA1C-18BE39FB580A}" srcOrd="0" destOrd="0" presId="urn:microsoft.com/office/officeart/2005/8/layout/pyramid2"/>
    <dgm:cxn modelId="{27B83004-BDB0-4A05-958C-CE77F073D209}" type="presOf" srcId="{903DC840-8239-423D-8838-08A531FAEB6E}" destId="{D4AC5A1C-33C7-4F2A-A2DA-AE90E4C6A456}" srcOrd="0" destOrd="0" presId="urn:microsoft.com/office/officeart/2005/8/layout/pyramid2"/>
    <dgm:cxn modelId="{0C38F210-2368-485B-8D2A-AC1B102B6EB0}" srcId="{12686EA4-4970-4C0D-8D48-A7166E46A0E5}" destId="{E0782105-A756-4695-9C07-1C45F8DD82A3}" srcOrd="2" destOrd="0" parTransId="{73B3990B-B6E1-4739-B2B6-5D34D362F01B}" sibTransId="{5DC82FF5-849C-45EB-B250-DBE502D9D145}"/>
    <dgm:cxn modelId="{52447BEF-D538-45B4-AFBA-7D0060B1463D}" type="presOf" srcId="{6BA1D3BD-5CBA-4AC4-A447-F6A09C33F1C6}" destId="{D23C5DA4-B1B1-4D9E-AAD1-8212B74DC0C4}" srcOrd="0" destOrd="0" presId="urn:microsoft.com/office/officeart/2005/8/layout/pyramid2"/>
    <dgm:cxn modelId="{B3BD3F3C-C26B-4F0F-86A2-06412334F9F3}" srcId="{12686EA4-4970-4C0D-8D48-A7166E46A0E5}" destId="{56800766-26CE-4B8C-9D35-F90F5A3481FC}" srcOrd="3" destOrd="0" parTransId="{C6ECEE5F-146C-408B-BB4C-C843AD95BC79}" sibTransId="{4A2DA582-6F84-4610-A2F7-CC51D8755B15}"/>
    <dgm:cxn modelId="{F5DD3402-FAB7-476F-8DBD-4F6972AF79F2}" srcId="{12686EA4-4970-4C0D-8D48-A7166E46A0E5}" destId="{6BA1D3BD-5CBA-4AC4-A447-F6A09C33F1C6}" srcOrd="1" destOrd="0" parTransId="{9C73DB9B-A23C-4E2B-B489-C85654C3D35F}" sibTransId="{F258336C-A3A6-4414-8EB4-3C4699A4C3D0}"/>
    <dgm:cxn modelId="{92E9F213-D4A6-4CD8-9EDB-55C75464BC96}" srcId="{12686EA4-4970-4C0D-8D48-A7166E46A0E5}" destId="{903DC840-8239-423D-8838-08A531FAEB6E}" srcOrd="0" destOrd="0" parTransId="{B40A0C6E-7A75-436C-BC6A-8AE84C4A24C2}" sibTransId="{F2CF9343-D975-48B7-BC78-04E1A5DBCEDE}"/>
    <dgm:cxn modelId="{16E9D908-0392-4B15-AB0B-9D7AA320B604}" type="presParOf" srcId="{732C5B6F-E102-43C5-861D-BCB4884E7EC9}" destId="{59BC497C-CC9F-45E6-B6A3-DD268C5D0F0D}" srcOrd="0" destOrd="0" presId="urn:microsoft.com/office/officeart/2005/8/layout/pyramid2"/>
    <dgm:cxn modelId="{A4FB383B-C972-42DD-9997-1191DCFC9C0F}" type="presParOf" srcId="{732C5B6F-E102-43C5-861D-BCB4884E7EC9}" destId="{C983B80A-7FF3-4197-AA83-74881DBDD7C4}" srcOrd="1" destOrd="0" presId="urn:microsoft.com/office/officeart/2005/8/layout/pyramid2"/>
    <dgm:cxn modelId="{05E3FAC8-8CDF-4A8D-8B2F-4FD398695A02}" type="presParOf" srcId="{C983B80A-7FF3-4197-AA83-74881DBDD7C4}" destId="{D4AC5A1C-33C7-4F2A-A2DA-AE90E4C6A456}" srcOrd="0" destOrd="0" presId="urn:microsoft.com/office/officeart/2005/8/layout/pyramid2"/>
    <dgm:cxn modelId="{9CE2828F-76B9-487F-8811-5B6BB7B70CAC}" type="presParOf" srcId="{C983B80A-7FF3-4197-AA83-74881DBDD7C4}" destId="{7C1B8864-9764-41EB-9F0B-6A115CC42001}" srcOrd="1" destOrd="0" presId="urn:microsoft.com/office/officeart/2005/8/layout/pyramid2"/>
    <dgm:cxn modelId="{C9EB28C5-CA6D-4DE9-8F45-F236357EF4F7}" type="presParOf" srcId="{C983B80A-7FF3-4197-AA83-74881DBDD7C4}" destId="{D23C5DA4-B1B1-4D9E-AAD1-8212B74DC0C4}" srcOrd="2" destOrd="0" presId="urn:microsoft.com/office/officeart/2005/8/layout/pyramid2"/>
    <dgm:cxn modelId="{EE5B34D4-B7DA-46A7-BBCA-EFB9F73BEC84}" type="presParOf" srcId="{C983B80A-7FF3-4197-AA83-74881DBDD7C4}" destId="{5B39A957-1F17-4186-AB0A-712C593E8755}" srcOrd="3" destOrd="0" presId="urn:microsoft.com/office/officeart/2005/8/layout/pyramid2"/>
    <dgm:cxn modelId="{A41501DE-1918-41D4-A318-0E66C2C1968B}" type="presParOf" srcId="{C983B80A-7FF3-4197-AA83-74881DBDD7C4}" destId="{7F35CDA6-893E-4403-852D-22D3DE0DDBAB}" srcOrd="4" destOrd="0" presId="urn:microsoft.com/office/officeart/2005/8/layout/pyramid2"/>
    <dgm:cxn modelId="{F2004BDA-7282-43B4-8EED-D13BFEB6B463}" type="presParOf" srcId="{C983B80A-7FF3-4197-AA83-74881DBDD7C4}" destId="{E818B278-C52B-43AF-9CDC-6404A6CC49C3}" srcOrd="5" destOrd="0" presId="urn:microsoft.com/office/officeart/2005/8/layout/pyramid2"/>
    <dgm:cxn modelId="{FBC97563-B6E1-4D73-ABEE-8C5976C2654A}" type="presParOf" srcId="{C983B80A-7FF3-4197-AA83-74881DBDD7C4}" destId="{696682F9-B409-4AB6-AA1C-18BE39FB580A}" srcOrd="6" destOrd="0" presId="urn:microsoft.com/office/officeart/2005/8/layout/pyramid2"/>
    <dgm:cxn modelId="{EDC0FE7D-A56D-4A48-9673-656677F5DAB1}" type="presParOf" srcId="{C983B80A-7FF3-4197-AA83-74881DBDD7C4}" destId="{346FC2CA-3899-4F64-A131-377F3421B95E}" srcOrd="7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F77BF1-B946-4276-8B50-726604FD4AA1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6AF2D6-E4D3-4498-A3D1-B23D031DD557}">
      <dgm:prSet/>
      <dgm:spPr/>
      <dgm:t>
        <a:bodyPr/>
        <a:lstStyle/>
        <a:p>
          <a:pPr rtl="0"/>
          <a:r>
            <a:rPr lang="ru-RU" dirty="0" smtClean="0"/>
            <a:t>Урок открытия нового знания</a:t>
          </a:r>
          <a:endParaRPr lang="ru-RU" dirty="0"/>
        </a:p>
      </dgm:t>
    </dgm:pt>
    <dgm:pt modelId="{DC61507F-6F7E-4061-B25C-F75694AC9B12}" type="parTrans" cxnId="{9B75A63B-1928-43ED-97A2-2509A4CA6535}">
      <dgm:prSet/>
      <dgm:spPr/>
      <dgm:t>
        <a:bodyPr/>
        <a:lstStyle/>
        <a:p>
          <a:endParaRPr lang="ru-RU"/>
        </a:p>
      </dgm:t>
    </dgm:pt>
    <dgm:pt modelId="{CF745E91-0DDF-44CC-9100-B136D539347C}" type="sibTrans" cxnId="{9B75A63B-1928-43ED-97A2-2509A4CA6535}">
      <dgm:prSet/>
      <dgm:spPr/>
      <dgm:t>
        <a:bodyPr/>
        <a:lstStyle/>
        <a:p>
          <a:endParaRPr lang="ru-RU"/>
        </a:p>
      </dgm:t>
    </dgm:pt>
    <dgm:pt modelId="{413E0E4E-E75B-441B-B094-DDD5F888C663}">
      <dgm:prSet/>
      <dgm:spPr/>
      <dgm:t>
        <a:bodyPr/>
        <a:lstStyle/>
        <a:p>
          <a:pPr rtl="0"/>
          <a:r>
            <a:rPr lang="ru-RU" dirty="0" smtClean="0"/>
            <a:t>Урок рефлексии</a:t>
          </a:r>
          <a:r>
            <a:rPr lang="ru-RU" b="1" dirty="0" smtClean="0"/>
            <a:t> </a:t>
          </a:r>
          <a:endParaRPr lang="ru-RU" dirty="0"/>
        </a:p>
      </dgm:t>
    </dgm:pt>
    <dgm:pt modelId="{7D173F91-A862-42AE-B716-E429A29A3CC8}" type="parTrans" cxnId="{B1B64C24-5794-4884-AA18-F1F1DC0E4EAF}">
      <dgm:prSet/>
      <dgm:spPr/>
      <dgm:t>
        <a:bodyPr/>
        <a:lstStyle/>
        <a:p>
          <a:endParaRPr lang="ru-RU"/>
        </a:p>
      </dgm:t>
    </dgm:pt>
    <dgm:pt modelId="{7344038E-6089-44BD-9CB9-FE7A5BDF353B}" type="sibTrans" cxnId="{B1B64C24-5794-4884-AA18-F1F1DC0E4EAF}">
      <dgm:prSet/>
      <dgm:spPr/>
      <dgm:t>
        <a:bodyPr/>
        <a:lstStyle/>
        <a:p>
          <a:endParaRPr lang="ru-RU"/>
        </a:p>
      </dgm:t>
    </dgm:pt>
    <dgm:pt modelId="{C2DE5D2F-6C14-41DD-8368-7D415A52013F}">
      <dgm:prSet/>
      <dgm:spPr/>
      <dgm:t>
        <a:bodyPr/>
        <a:lstStyle/>
        <a:p>
          <a:pPr rtl="0"/>
          <a:r>
            <a:rPr lang="ru-RU" dirty="0" smtClean="0"/>
            <a:t>Урок общеметодологической направленности </a:t>
          </a:r>
          <a:endParaRPr lang="ru-RU" dirty="0"/>
        </a:p>
      </dgm:t>
    </dgm:pt>
    <dgm:pt modelId="{189F3EC4-FB19-433D-9F54-E33D6AF53D1C}" type="parTrans" cxnId="{686E594D-5BDB-4619-9596-54CA01E693DE}">
      <dgm:prSet/>
      <dgm:spPr/>
      <dgm:t>
        <a:bodyPr/>
        <a:lstStyle/>
        <a:p>
          <a:endParaRPr lang="ru-RU"/>
        </a:p>
      </dgm:t>
    </dgm:pt>
    <dgm:pt modelId="{FE9AA4E6-5118-498F-BD37-96AB0E54F7BC}" type="sibTrans" cxnId="{686E594D-5BDB-4619-9596-54CA01E693DE}">
      <dgm:prSet/>
      <dgm:spPr/>
      <dgm:t>
        <a:bodyPr/>
        <a:lstStyle/>
        <a:p>
          <a:endParaRPr lang="ru-RU"/>
        </a:p>
      </dgm:t>
    </dgm:pt>
    <dgm:pt modelId="{C31F1ED4-AEEC-40E8-9411-042E8E72279E}">
      <dgm:prSet/>
      <dgm:spPr/>
      <dgm:t>
        <a:bodyPr/>
        <a:lstStyle/>
        <a:p>
          <a:pPr rtl="0"/>
          <a:r>
            <a:rPr lang="ru-RU" dirty="0" smtClean="0"/>
            <a:t>Урок развивающего контроля</a:t>
          </a:r>
          <a:endParaRPr lang="ru-RU" dirty="0"/>
        </a:p>
      </dgm:t>
    </dgm:pt>
    <dgm:pt modelId="{49B5D029-4DF6-42DA-A519-7262420FEB78}" type="parTrans" cxnId="{0E56240A-0EF9-43F6-90A9-3E8D8D30762C}">
      <dgm:prSet/>
      <dgm:spPr/>
      <dgm:t>
        <a:bodyPr/>
        <a:lstStyle/>
        <a:p>
          <a:endParaRPr lang="ru-RU"/>
        </a:p>
      </dgm:t>
    </dgm:pt>
    <dgm:pt modelId="{717FA34C-44DC-4A13-9A8B-6715E3C804B6}" type="sibTrans" cxnId="{0E56240A-0EF9-43F6-90A9-3E8D8D30762C}">
      <dgm:prSet/>
      <dgm:spPr/>
      <dgm:t>
        <a:bodyPr/>
        <a:lstStyle/>
        <a:p>
          <a:endParaRPr lang="ru-RU"/>
        </a:p>
      </dgm:t>
    </dgm:pt>
    <dgm:pt modelId="{09791272-52D0-4975-91A8-1F7842C8D109}" type="pres">
      <dgm:prSet presAssocID="{8DF77BF1-B946-4276-8B50-726604FD4AA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D32FAAB-E5C3-4152-A021-A1CDF57F3D37}" type="pres">
      <dgm:prSet presAssocID="{8DF77BF1-B946-4276-8B50-726604FD4AA1}" presName="pyramid" presStyleLbl="node1" presStyleIdx="0" presStyleCnt="1"/>
      <dgm:spPr/>
    </dgm:pt>
    <dgm:pt modelId="{842383E2-EB27-4AED-9B89-C181F07454EC}" type="pres">
      <dgm:prSet presAssocID="{8DF77BF1-B946-4276-8B50-726604FD4AA1}" presName="theList" presStyleCnt="0"/>
      <dgm:spPr/>
    </dgm:pt>
    <dgm:pt modelId="{6A727FA5-CBFF-4D89-87B5-CAF1370B7C78}" type="pres">
      <dgm:prSet presAssocID="{686AF2D6-E4D3-4498-A3D1-B23D031DD55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173C6-B440-4E54-BA67-DC21188B03A9}" type="pres">
      <dgm:prSet presAssocID="{686AF2D6-E4D3-4498-A3D1-B23D031DD557}" presName="aSpace" presStyleCnt="0"/>
      <dgm:spPr/>
    </dgm:pt>
    <dgm:pt modelId="{5E741F1C-2141-48F0-9186-52438C5B8C76}" type="pres">
      <dgm:prSet presAssocID="{413E0E4E-E75B-441B-B094-DDD5F888C66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F35B6-B5DB-4EA6-8C96-182246BDA43B}" type="pres">
      <dgm:prSet presAssocID="{413E0E4E-E75B-441B-B094-DDD5F888C663}" presName="aSpace" presStyleCnt="0"/>
      <dgm:spPr/>
    </dgm:pt>
    <dgm:pt modelId="{9F6C1DC8-A625-4206-B230-A1F5FDE49B58}" type="pres">
      <dgm:prSet presAssocID="{C2DE5D2F-6C14-41DD-8368-7D415A52013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B88A3-A3F0-4311-9084-793E0A393DC1}" type="pres">
      <dgm:prSet presAssocID="{C2DE5D2F-6C14-41DD-8368-7D415A52013F}" presName="aSpace" presStyleCnt="0"/>
      <dgm:spPr/>
    </dgm:pt>
    <dgm:pt modelId="{E90D1F2B-27BD-4690-B34F-611CFC06EC4A}" type="pres">
      <dgm:prSet presAssocID="{C31F1ED4-AEEC-40E8-9411-042E8E72279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B914F-9FF4-49D2-8ECB-72CC42093636}" type="pres">
      <dgm:prSet presAssocID="{C31F1ED4-AEEC-40E8-9411-042E8E72279E}" presName="aSpace" presStyleCnt="0"/>
      <dgm:spPr/>
    </dgm:pt>
  </dgm:ptLst>
  <dgm:cxnLst>
    <dgm:cxn modelId="{686E594D-5BDB-4619-9596-54CA01E693DE}" srcId="{8DF77BF1-B946-4276-8B50-726604FD4AA1}" destId="{C2DE5D2F-6C14-41DD-8368-7D415A52013F}" srcOrd="2" destOrd="0" parTransId="{189F3EC4-FB19-433D-9F54-E33D6AF53D1C}" sibTransId="{FE9AA4E6-5118-498F-BD37-96AB0E54F7BC}"/>
    <dgm:cxn modelId="{9B4276FD-0619-4F7F-99C1-45CC0FE67ABE}" type="presOf" srcId="{C31F1ED4-AEEC-40E8-9411-042E8E72279E}" destId="{E90D1F2B-27BD-4690-B34F-611CFC06EC4A}" srcOrd="0" destOrd="0" presId="urn:microsoft.com/office/officeart/2005/8/layout/pyramid2"/>
    <dgm:cxn modelId="{0E56240A-0EF9-43F6-90A9-3E8D8D30762C}" srcId="{8DF77BF1-B946-4276-8B50-726604FD4AA1}" destId="{C31F1ED4-AEEC-40E8-9411-042E8E72279E}" srcOrd="3" destOrd="0" parTransId="{49B5D029-4DF6-42DA-A519-7262420FEB78}" sibTransId="{717FA34C-44DC-4A13-9A8B-6715E3C804B6}"/>
    <dgm:cxn modelId="{147C4B0B-6472-45D1-BBAD-EB5314E08ED2}" type="presOf" srcId="{413E0E4E-E75B-441B-B094-DDD5F888C663}" destId="{5E741F1C-2141-48F0-9186-52438C5B8C76}" srcOrd="0" destOrd="0" presId="urn:microsoft.com/office/officeart/2005/8/layout/pyramid2"/>
    <dgm:cxn modelId="{9EAFF845-C2A1-4C3B-83FB-BE9D40901649}" type="presOf" srcId="{8DF77BF1-B946-4276-8B50-726604FD4AA1}" destId="{09791272-52D0-4975-91A8-1F7842C8D109}" srcOrd="0" destOrd="0" presId="urn:microsoft.com/office/officeart/2005/8/layout/pyramid2"/>
    <dgm:cxn modelId="{06A4F72D-A3DD-4736-8711-8F2F76CC945E}" type="presOf" srcId="{C2DE5D2F-6C14-41DD-8368-7D415A52013F}" destId="{9F6C1DC8-A625-4206-B230-A1F5FDE49B58}" srcOrd="0" destOrd="0" presId="urn:microsoft.com/office/officeart/2005/8/layout/pyramid2"/>
    <dgm:cxn modelId="{B1B64C24-5794-4884-AA18-F1F1DC0E4EAF}" srcId="{8DF77BF1-B946-4276-8B50-726604FD4AA1}" destId="{413E0E4E-E75B-441B-B094-DDD5F888C663}" srcOrd="1" destOrd="0" parTransId="{7D173F91-A862-42AE-B716-E429A29A3CC8}" sibTransId="{7344038E-6089-44BD-9CB9-FE7A5BDF353B}"/>
    <dgm:cxn modelId="{E59B530D-6842-4164-9C17-4EAD9CB9800C}" type="presOf" srcId="{686AF2D6-E4D3-4498-A3D1-B23D031DD557}" destId="{6A727FA5-CBFF-4D89-87B5-CAF1370B7C78}" srcOrd="0" destOrd="0" presId="urn:microsoft.com/office/officeart/2005/8/layout/pyramid2"/>
    <dgm:cxn modelId="{9B75A63B-1928-43ED-97A2-2509A4CA6535}" srcId="{8DF77BF1-B946-4276-8B50-726604FD4AA1}" destId="{686AF2D6-E4D3-4498-A3D1-B23D031DD557}" srcOrd="0" destOrd="0" parTransId="{DC61507F-6F7E-4061-B25C-F75694AC9B12}" sibTransId="{CF745E91-0DDF-44CC-9100-B136D539347C}"/>
    <dgm:cxn modelId="{D718137A-9BAE-4EAC-8704-0B18CB60B291}" type="presParOf" srcId="{09791272-52D0-4975-91A8-1F7842C8D109}" destId="{9D32FAAB-E5C3-4152-A021-A1CDF57F3D37}" srcOrd="0" destOrd="0" presId="urn:microsoft.com/office/officeart/2005/8/layout/pyramid2"/>
    <dgm:cxn modelId="{B9D0B5D4-67EF-480B-B274-FD3A2F2B1689}" type="presParOf" srcId="{09791272-52D0-4975-91A8-1F7842C8D109}" destId="{842383E2-EB27-4AED-9B89-C181F07454EC}" srcOrd="1" destOrd="0" presId="urn:microsoft.com/office/officeart/2005/8/layout/pyramid2"/>
    <dgm:cxn modelId="{39E8CB24-6DB6-4DA6-B9B2-7793E7B768B5}" type="presParOf" srcId="{842383E2-EB27-4AED-9B89-C181F07454EC}" destId="{6A727FA5-CBFF-4D89-87B5-CAF1370B7C78}" srcOrd="0" destOrd="0" presId="urn:microsoft.com/office/officeart/2005/8/layout/pyramid2"/>
    <dgm:cxn modelId="{E67DDA35-74AB-43C9-B808-171C618CCF06}" type="presParOf" srcId="{842383E2-EB27-4AED-9B89-C181F07454EC}" destId="{62F173C6-B440-4E54-BA67-DC21188B03A9}" srcOrd="1" destOrd="0" presId="urn:microsoft.com/office/officeart/2005/8/layout/pyramid2"/>
    <dgm:cxn modelId="{02697FC9-9DFC-4178-9134-D2567EA6AE47}" type="presParOf" srcId="{842383E2-EB27-4AED-9B89-C181F07454EC}" destId="{5E741F1C-2141-48F0-9186-52438C5B8C76}" srcOrd="2" destOrd="0" presId="urn:microsoft.com/office/officeart/2005/8/layout/pyramid2"/>
    <dgm:cxn modelId="{67967314-20B7-4977-B42B-343179BA5FBE}" type="presParOf" srcId="{842383E2-EB27-4AED-9B89-C181F07454EC}" destId="{CB9F35B6-B5DB-4EA6-8C96-182246BDA43B}" srcOrd="3" destOrd="0" presId="urn:microsoft.com/office/officeart/2005/8/layout/pyramid2"/>
    <dgm:cxn modelId="{7F5CBDE1-58F4-404D-BD8D-D0E4BD96ACFE}" type="presParOf" srcId="{842383E2-EB27-4AED-9B89-C181F07454EC}" destId="{9F6C1DC8-A625-4206-B230-A1F5FDE49B58}" srcOrd="4" destOrd="0" presId="urn:microsoft.com/office/officeart/2005/8/layout/pyramid2"/>
    <dgm:cxn modelId="{DF6CD555-8586-4E1B-A013-DC662D11EF19}" type="presParOf" srcId="{842383E2-EB27-4AED-9B89-C181F07454EC}" destId="{05BB88A3-A3F0-4311-9084-793E0A393DC1}" srcOrd="5" destOrd="0" presId="urn:microsoft.com/office/officeart/2005/8/layout/pyramid2"/>
    <dgm:cxn modelId="{E51FF629-023C-4D2A-A7E7-452041243792}" type="presParOf" srcId="{842383E2-EB27-4AED-9B89-C181F07454EC}" destId="{E90D1F2B-27BD-4690-B34F-611CFC06EC4A}" srcOrd="6" destOrd="0" presId="urn:microsoft.com/office/officeart/2005/8/layout/pyramid2"/>
    <dgm:cxn modelId="{90C772D9-6D75-418F-AE4E-9070E35A4014}" type="presParOf" srcId="{842383E2-EB27-4AED-9B89-C181F07454EC}" destId="{287B914F-9FF4-49D2-8ECB-72CC42093636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Большой мир\Bigmi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88640"/>
            <a:ext cx="5148064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4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93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08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9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89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60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19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7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40768"/>
            <a:ext cx="6851104" cy="51621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15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874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9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88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154BD04-8258-42CD-9EDB-615227048B9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9328921D-B76B-453A-840D-B9FB1A1E6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Большой мир\Slide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68516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740650" y="6502400"/>
            <a:ext cx="1231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7F7F7F"/>
                </a:solidFill>
              </a:rPr>
              <a:t>ProPowerPoint.Ru</a:t>
            </a:r>
            <a:endParaRPr lang="ru-RU" altLang="ru-RU" sz="11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26B492-EF19-4710-BBB7-29B04468F2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D1D5A1-F690-4160-81D8-124987397116}" type="datetimeFigureOut">
              <a:rPr lang="ru-RU"/>
              <a:pPr>
                <a:defRPr/>
              </a:pPr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DC2023FC-EF2A-4BB6-9B6C-FA3C3736BF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9"/>
            <a:ext cx="8296306" cy="356236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Современный урок современного </a:t>
            </a:r>
            <a:r>
              <a:rPr lang="ru-RU" sz="44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преподавателя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Подготовила: </a:t>
            </a: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Хайдакина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 Л.Ю.- преподаватель ГБПОУ РО «ТМПТ» 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38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Типология уроков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 </a:t>
            </a:r>
            <a:br>
              <a:rPr lang="ru-RU" sz="2400" b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Классификация уроков по дидактическим целям</a:t>
            </a:r>
            <a:endParaRPr lang="ru-RU" sz="2400" b="1" dirty="0">
              <a:solidFill>
                <a:srgbClr val="FFFF00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740094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4643446"/>
            <a:ext cx="100013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Классификация уроков по этапам формирования навыка:</a:t>
            </a:r>
            <a:endParaRPr lang="ru-RU" sz="3200" b="1" dirty="0">
              <a:solidFill>
                <a:srgbClr val="FFFF00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4572008"/>
            <a:ext cx="1129327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2858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Классификация уроков по используемым приемам активизации познавательного интереса и познавательной деятельности:</a:t>
            </a:r>
            <a:r>
              <a:rPr lang="ru-RU" sz="2400" b="1" dirty="0" smtClean="0">
                <a:effectLst/>
                <a:latin typeface="Bookman Old Style" pitchFamily="18" charset="0"/>
              </a:rPr>
              <a:t/>
            </a:r>
            <a:br>
              <a:rPr lang="ru-RU" sz="2400" b="1" dirty="0" smtClean="0">
                <a:effectLst/>
                <a:latin typeface="Bookman Old Style" pitchFamily="18" charset="0"/>
              </a:rPr>
            </a:br>
            <a:endParaRPr lang="ru-RU" sz="2400" b="1" dirty="0">
              <a:effectLst/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114300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Классификация уроков по способу организации общения участников учебно-воспитательного процесса: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4786322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Классификация уроков по приоритетно используемому методу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4357694"/>
            <a:ext cx="157163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Классификация уроков по типу </a:t>
            </a:r>
            <a:r>
              <a:rPr lang="ru-RU" sz="2800" b="1" dirty="0" err="1" smtClean="0">
                <a:solidFill>
                  <a:srgbClr val="FFFF00"/>
                </a:solidFill>
              </a:rPr>
              <a:t>межпредметных</a:t>
            </a:r>
            <a:r>
              <a:rPr lang="ru-RU" sz="2800" b="1" dirty="0" smtClean="0">
                <a:solidFill>
                  <a:srgbClr val="FFFF00"/>
                </a:solidFill>
              </a:rPr>
              <a:t> связей: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58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Типы уроков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Admin\Рабочий стол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990600"/>
            <a:ext cx="7072361" cy="401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Типы уроков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7543824" cy="565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7" descr="BS0055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143380"/>
            <a:ext cx="990600" cy="13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Arial" charset="0"/>
              </a:rPr>
              <a:t>УРОК </a:t>
            </a:r>
            <a:r>
              <a:rPr lang="ru-RU" sz="3200" b="1" i="1" dirty="0">
                <a:solidFill>
                  <a:srgbClr val="FFFF00"/>
                </a:solidFill>
                <a:latin typeface="Arial" charset="0"/>
              </a:rPr>
              <a:t>ОТКРЫТИЯ НОВОГО ЗНАНИЯ</a:t>
            </a:r>
            <a:r>
              <a:rPr lang="ru-RU" b="1" i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ru-RU" b="1" i="1" dirty="0">
                <a:solidFill>
                  <a:srgbClr val="CC0000"/>
                </a:solidFill>
                <a:latin typeface="Arial" charset="0"/>
              </a:rPr>
            </a:br>
            <a:endParaRPr lang="ru-RU" i="1" dirty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257173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352800" y="3810000"/>
            <a:ext cx="5486400" cy="2286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Работа с учебной задачей (содержательный аспект)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4859338" y="1676400"/>
            <a:ext cx="2376487" cy="1905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</a:t>
            </a:r>
            <a:r>
              <a:rPr lang="ru-RU" sz="2800" dirty="0" smtClean="0"/>
              <a:t>уть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7772400" cy="129540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</a:rPr>
              <a:t>Два основных шага учебной</a:t>
            </a:r>
            <a:br>
              <a:rPr lang="ru-RU" sz="2800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</a:rPr>
              <a:t>деятельности на уроке ОНЗ</a:t>
            </a:r>
            <a:endParaRPr lang="ru-RU" sz="26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7411" name="Picture 3" descr="Peterson17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148263" y="2349500"/>
            <a:ext cx="3346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eterson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349500"/>
            <a:ext cx="33496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Типология  урока.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Отличия традиционного и современного урока.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"Мы лишаем детей будущего, если продолжаем учить сегодня так, как учили этому вчера." Д. </a:t>
            </a:r>
            <a:r>
              <a:rPr lang="ru-RU" sz="2000" dirty="0" err="1" smtClean="0"/>
              <a:t>Дьюи</a:t>
            </a:r>
            <a:r>
              <a:rPr lang="ru-RU" sz="2000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latin typeface="Arial" charset="0"/>
              </a:rPr>
              <a:t>УРОК  рефлексии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21764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352800" y="3810000"/>
            <a:ext cx="54864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Коррекция собственных действий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4859338" y="1676400"/>
            <a:ext cx="2376487" cy="1905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Пергамент"/>
          <p:cNvSpPr>
            <a:spLocks noGrp="1" noChangeArrowheads="1"/>
          </p:cNvSpPr>
          <p:nvPr>
            <p:ph idx="1"/>
          </p:nvPr>
        </p:nvSpPr>
        <p:spPr>
          <a:xfrm rot="21427841">
            <a:off x="579438" y="412750"/>
            <a:ext cx="5127625" cy="3314700"/>
          </a:xfrm>
          <a:prstGeom prst="horizontalScroll">
            <a:avLst>
              <a:gd name="adj" fmla="val 1641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rgbClr val="404040"/>
            </a:solidFill>
            <a:round/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 шаг</a:t>
            </a:r>
          </a:p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accent2"/>
                </a:solidFill>
                <a:effectLst/>
              </a:rPr>
              <a:t>Что я не знаю или не умею?</a:t>
            </a:r>
            <a:endParaRPr lang="en-US" sz="2800" b="1" i="1" dirty="0" smtClean="0">
              <a:solidFill>
                <a:schemeClr val="accent2"/>
              </a:solidFill>
              <a:effectLst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2" descr="Пергамент"/>
          <p:cNvSpPr txBox="1">
            <a:spLocks noChangeArrowheads="1"/>
          </p:cNvSpPr>
          <p:nvPr/>
        </p:nvSpPr>
        <p:spPr bwMode="auto">
          <a:xfrm rot="21427841">
            <a:off x="2800350" y="3141663"/>
            <a:ext cx="5838825" cy="3571875"/>
          </a:xfrm>
          <a:prstGeom prst="horizontalScroll">
            <a:avLst>
              <a:gd name="adj" fmla="val 14989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rgbClr val="40404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+mn-lt"/>
              </a:rPr>
              <a:t>II</a:t>
            </a:r>
            <a:r>
              <a:rPr lang="ru-RU" sz="3200" b="1" kern="0" dirty="0">
                <a:solidFill>
                  <a:srgbClr val="FF0000"/>
                </a:solidFill>
                <a:latin typeface="+mn-lt"/>
              </a:rPr>
              <a:t>  шаг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+mn-lt"/>
              </a:rPr>
              <a:t>Сам преодолеваю возникшее затруднение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latin typeface="Arial" charset="0"/>
              </a:rPr>
              <a:t>УРОК общеметодологической направленности</a:t>
            </a:r>
            <a:r>
              <a:rPr lang="ru-RU" b="1" i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b="1" i="1" dirty="0">
                <a:solidFill>
                  <a:srgbClr val="FFFF00"/>
                </a:solidFill>
                <a:latin typeface="Arial" charset="0"/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21764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352800" y="3810000"/>
            <a:ext cx="54864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Построение системы знаний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4859338" y="1676400"/>
            <a:ext cx="2376487" cy="1905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Пергамент"/>
          <p:cNvSpPr>
            <a:spLocks noGrp="1" noChangeArrowheads="1"/>
          </p:cNvSpPr>
          <p:nvPr>
            <p:ph idx="1"/>
          </p:nvPr>
        </p:nvSpPr>
        <p:spPr>
          <a:xfrm rot="21427841">
            <a:off x="1765300" y="814388"/>
            <a:ext cx="5632450" cy="5194300"/>
          </a:xfrm>
          <a:prstGeom prst="horizontalScroll">
            <a:avLst>
              <a:gd name="adj" fmla="val 16412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rgbClr val="404040"/>
            </a:solidFill>
            <a:round/>
          </a:ln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ru-RU" sz="2800" b="1" i="1" kern="0" dirty="0" smtClean="0">
                <a:solidFill>
                  <a:schemeClr val="accent2"/>
                </a:solidFill>
              </a:rPr>
              <a:t>Как имеющуюся информацию сделать компактной?</a:t>
            </a:r>
            <a:endParaRPr lang="en-US" sz="2800" b="1" i="1" kern="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Arial" charset="0"/>
              </a:rPr>
              <a:t>УРОК развивающего контроля</a:t>
            </a:r>
            <a:r>
              <a:rPr lang="ru-RU" b="1" i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ru-RU" b="1" i="1" dirty="0">
                <a:solidFill>
                  <a:srgbClr val="CC0000"/>
                </a:solidFill>
                <a:latin typeface="Arial" charset="0"/>
              </a:rPr>
            </a:br>
            <a:endParaRPr lang="ru-RU" i="1" dirty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21764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048000" y="3810000"/>
            <a:ext cx="5791200" cy="2762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Критерии оценивания результатов учебной деятельности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4859338" y="1676400"/>
            <a:ext cx="2376487" cy="1905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суть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929718" cy="762000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3200" b="1" u="sng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b="1" u="sng" dirty="0" smtClean="0">
                <a:solidFill>
                  <a:srgbClr val="FFFF00"/>
                </a:solidFill>
                <a:latin typeface="Bookman Old Style" pitchFamily="18" charset="0"/>
              </a:rPr>
              <a:t>Урок – основа реализации стандарта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429025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Готовить обучающегося  к жизни в высокотехнологичном современном мире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Формирование самостоятельного, критического мышления, умения работать с информацией</a:t>
            </a:r>
          </a:p>
          <a:p>
            <a:pPr>
              <a:buClr>
                <a:srgbClr val="FFFF00"/>
              </a:buCl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Основной результат обучения – освоение способов действий (компетенций) и достижение новых уровней развития личности обучающихся (компетентностей)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71546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Отличительная особенность ФГОС - усиление ориентации на результаты образования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40108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Требования ФГОС  к современному урок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49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обучающихся на всех этапах урока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Преподаватель  выступает в роли организатора, а не информатора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Обязательная рефлексия обучающихся на уроке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Высокая степень речевой активности обучающихся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Ведущие ориентиры современного урока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286281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От триединой цели урока – к формулированию целей через деятельность обучающихся и далее – к самостоятельному </a:t>
            </a:r>
            <a:r>
              <a:rPr lang="ru-RU" sz="2800" dirty="0" err="1" smtClean="0">
                <a:solidFill>
                  <a:srgbClr val="FFFF00"/>
                </a:solidFill>
              </a:rPr>
              <a:t>целеполаганию</a:t>
            </a:r>
            <a:endParaRPr lang="ru-RU" sz="28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ru-RU" sz="28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От традиционного «линейного» урока изучения нового материала или закрепления пройденного – к многокомпонентному уроку</a:t>
            </a:r>
          </a:p>
          <a:p>
            <a:pPr>
              <a:buClr>
                <a:srgbClr val="FFFF00"/>
              </a:buClr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От традиционной отметки – к современной оценке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85794"/>
            <a:ext cx="7429552" cy="313932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Отличие традиционного урока от урока по ФГОС.</a:t>
            </a: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 Типы уроков.</a:t>
            </a:r>
          </a:p>
        </p:txBody>
      </p:sp>
      <p:pic>
        <p:nvPicPr>
          <p:cNvPr id="6" name="Picture 8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185738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600" b="1" kern="120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Отличие традиционного урока от урока по ФГОС</a:t>
            </a:r>
            <a:endParaRPr lang="ru-RU" sz="3600" dirty="0">
              <a:solidFill>
                <a:srgbClr val="FFFF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536566"/>
          </a:xfrm>
          <a:solidFill>
            <a:srgbClr val="FFFF00"/>
          </a:solidFill>
          <a:ln w="57150"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Традиционный урок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786058"/>
            <a:ext cx="4040188" cy="3000396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q"/>
            </a:pPr>
            <a:r>
              <a:rPr kumimoji="1" lang="ru-RU" sz="2000" b="1" dirty="0" smtClean="0">
                <a:solidFill>
                  <a:srgbClr val="FFFF00"/>
                </a:solidFill>
                <a:effectLst/>
              </a:rPr>
              <a:t>Триединая цель урока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q"/>
            </a:pPr>
            <a:r>
              <a:rPr kumimoji="1" lang="ru-RU" sz="2000" b="1" dirty="0" smtClean="0">
                <a:solidFill>
                  <a:srgbClr val="FFFF00"/>
                </a:solidFill>
                <a:effectLst/>
              </a:rPr>
              <a:t>План- конспект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q"/>
            </a:pPr>
            <a:r>
              <a:rPr kumimoji="1" lang="ru-RU" sz="2000" b="1" dirty="0" smtClean="0">
                <a:solidFill>
                  <a:srgbClr val="FFFF00"/>
                </a:solidFill>
                <a:effectLst/>
              </a:rPr>
              <a:t>Преобладающая фронтальная форма обучения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q"/>
            </a:pPr>
            <a:r>
              <a:rPr kumimoji="1" lang="ru-RU" sz="2000" b="1" dirty="0" smtClean="0">
                <a:solidFill>
                  <a:srgbClr val="FFFF00"/>
                </a:solidFill>
                <a:effectLst/>
              </a:rPr>
              <a:t>Методы и приемы обучения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36565"/>
          </a:xfrm>
          <a:solidFill>
            <a:srgbClr val="FFFF00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Современный урок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645025" y="2357431"/>
            <a:ext cx="4041775" cy="3768732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ru-RU" sz="2900" b="1" dirty="0" err="1" smtClean="0">
                <a:solidFill>
                  <a:srgbClr val="FFFF00"/>
                </a:solidFill>
                <a:effectLst/>
              </a:rPr>
              <a:t>Системно-деятельностный</a:t>
            </a:r>
            <a:r>
              <a:rPr lang="ru-RU" sz="2900" b="1" dirty="0" smtClean="0">
                <a:solidFill>
                  <a:srgbClr val="FFFF00"/>
                </a:solidFill>
                <a:effectLst/>
              </a:rPr>
              <a:t> подход</a:t>
            </a:r>
          </a:p>
          <a:p>
            <a:pPr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q"/>
            </a:pPr>
            <a:r>
              <a:rPr kumimoji="1" lang="ru-RU" sz="2900" b="1" dirty="0" smtClean="0">
                <a:solidFill>
                  <a:srgbClr val="FFFF00"/>
                </a:solidFill>
                <a:effectLst/>
              </a:rPr>
              <a:t>Обучение через </a:t>
            </a:r>
            <a:r>
              <a:rPr kumimoji="1" lang="ru-RU" sz="2900" b="1" u="sng" dirty="0" smtClean="0">
                <a:solidFill>
                  <a:srgbClr val="FFFF00"/>
                </a:solidFill>
                <a:effectLst/>
              </a:rPr>
              <a:t>деятельность</a:t>
            </a:r>
            <a:endParaRPr kumimoji="1" lang="ru-RU" sz="2900" b="1" u="sng" dirty="0" smtClean="0">
              <a:solidFill>
                <a:srgbClr val="FF0000"/>
              </a:solidFill>
              <a:effectLst/>
            </a:endParaRPr>
          </a:p>
          <a:p>
            <a:pPr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q"/>
            </a:pPr>
            <a:r>
              <a:rPr kumimoji="1" lang="ru-RU" sz="2900" b="1" dirty="0" smtClean="0">
                <a:solidFill>
                  <a:srgbClr val="FFFF00"/>
                </a:solidFill>
                <a:effectLst/>
              </a:rPr>
              <a:t>Формируются </a:t>
            </a:r>
            <a:r>
              <a:rPr kumimoji="1" lang="ru-RU" sz="2900" b="1" u="sng" dirty="0" smtClean="0">
                <a:solidFill>
                  <a:srgbClr val="FFFF00"/>
                </a:solidFill>
                <a:effectLst/>
              </a:rPr>
              <a:t>УУД, </a:t>
            </a:r>
            <a:r>
              <a:rPr kumimoji="1" lang="ru-RU" sz="2900" b="1" dirty="0" smtClean="0">
                <a:solidFill>
                  <a:srgbClr val="FFFF00"/>
                </a:solidFill>
                <a:effectLst/>
              </a:rPr>
              <a:t>предметные и </a:t>
            </a:r>
            <a:r>
              <a:rPr kumimoji="1" lang="ru-RU" sz="2900" b="1" dirty="0" err="1" smtClean="0">
                <a:solidFill>
                  <a:srgbClr val="FFFF00"/>
                </a:solidFill>
                <a:effectLst/>
              </a:rPr>
              <a:t>метапредметные</a:t>
            </a:r>
            <a:r>
              <a:rPr kumimoji="1" lang="ru-RU" sz="2900" b="1" dirty="0" smtClean="0">
                <a:solidFill>
                  <a:srgbClr val="FFFF00"/>
                </a:solidFill>
                <a:effectLst/>
              </a:rPr>
              <a:t>, личностные результаты;</a:t>
            </a:r>
          </a:p>
          <a:p>
            <a:pPr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q"/>
            </a:pPr>
            <a:r>
              <a:rPr kumimoji="1" lang="ru-RU" sz="2900" b="1" dirty="0" smtClean="0">
                <a:solidFill>
                  <a:srgbClr val="FFFF00"/>
                </a:solidFill>
                <a:effectLst/>
              </a:rPr>
              <a:t>Учитель </a:t>
            </a:r>
            <a:r>
              <a:rPr kumimoji="1" lang="ru-RU" sz="2900" b="1" u="sng" dirty="0" smtClean="0">
                <a:solidFill>
                  <a:srgbClr val="FFFF00"/>
                </a:solidFill>
                <a:effectLst/>
              </a:rPr>
              <a:t>проектирует урок</a:t>
            </a:r>
          </a:p>
          <a:p>
            <a:pPr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q"/>
            </a:pPr>
            <a:r>
              <a:rPr kumimoji="1" lang="ru-RU" sz="2900" b="1" dirty="0" smtClean="0">
                <a:solidFill>
                  <a:srgbClr val="FFFF00"/>
                </a:solidFill>
                <a:effectLst/>
              </a:rPr>
              <a:t>Технологическая карта урока</a:t>
            </a:r>
          </a:p>
          <a:p>
            <a:pPr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q"/>
            </a:pPr>
            <a:r>
              <a:rPr kumimoji="1" lang="ru-RU" sz="2900" b="1" dirty="0" smtClean="0">
                <a:solidFill>
                  <a:srgbClr val="FFFF00"/>
                </a:solidFill>
                <a:effectLst/>
              </a:rPr>
              <a:t>Практический опыт деятельности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87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84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617</TotalTime>
  <Words>450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Тема49</vt:lpstr>
      <vt:lpstr>Тема87</vt:lpstr>
      <vt:lpstr>Тема84</vt:lpstr>
      <vt:lpstr>Современный урок современного преподавателя  </vt:lpstr>
      <vt:lpstr>Типология  урока. Отличия традиционного и современного урока.</vt:lpstr>
      <vt:lpstr> Урок – основа реализации стандарта </vt:lpstr>
      <vt:lpstr>Отличительная особенность ФГОС - усиление ориентации на результаты образования</vt:lpstr>
      <vt:lpstr>Требования ФГОС  к современному уроку</vt:lpstr>
      <vt:lpstr>Ведущие ориентиры современного урока</vt:lpstr>
      <vt:lpstr>Слайд 7</vt:lpstr>
      <vt:lpstr>Отличие традиционного урока от урока по ФГОС</vt:lpstr>
      <vt:lpstr>Слайд 9</vt:lpstr>
      <vt:lpstr>Типология уроков  Классификация уроков по дидактическим целям</vt:lpstr>
      <vt:lpstr>Классификация уроков по этапам формирования навыка:</vt:lpstr>
      <vt:lpstr>Классификация уроков по используемым приемам активизации познавательного интереса и познавательной деятельности: </vt:lpstr>
      <vt:lpstr>Классификация уроков по способу организации общения участников учебно-воспитательного процесса: </vt:lpstr>
      <vt:lpstr>Классификация уроков по приоритетно используемому методу обучения: </vt:lpstr>
      <vt:lpstr>Классификация уроков по типу межпредметных связей: </vt:lpstr>
      <vt:lpstr>Типы уроков</vt:lpstr>
      <vt:lpstr>Типы уроков</vt:lpstr>
      <vt:lpstr>УРОК ОТКРЫТИЯ НОВОГО ЗНАНИЯ </vt:lpstr>
      <vt:lpstr>Два основных шага учебной деятельности на уроке ОНЗ</vt:lpstr>
      <vt:lpstr>УРОК  рефлексии</vt:lpstr>
      <vt:lpstr>Слайд 21</vt:lpstr>
      <vt:lpstr>УРОК общеметодологической направленности </vt:lpstr>
      <vt:lpstr>Слайд 23</vt:lpstr>
      <vt:lpstr>УРОК развивающего контроля </vt:lpstr>
      <vt:lpstr>Слайд 25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СОВРЕМЕННОГО УЧИТЕЛЯ  </dc:title>
  <dc:creator>Admin</dc:creator>
  <cp:lastModifiedBy>Admin</cp:lastModifiedBy>
  <cp:revision>91</cp:revision>
  <dcterms:created xsi:type="dcterms:W3CDTF">2017-02-16T04:37:19Z</dcterms:created>
  <dcterms:modified xsi:type="dcterms:W3CDTF">2017-02-25T05:36:26Z</dcterms:modified>
</cp:coreProperties>
</file>